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diagrams/colors5.xml" ContentType="application/vnd.openxmlformats-officedocument.drawingml.diagramColors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diagrams/drawing3.xml" ContentType="application/vnd.ms-office.drawingml.diagramDrawing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layout5.xml" ContentType="application/vnd.openxmlformats-officedocument.drawingml.diagramLayout+xml"/>
  <Override PartName="/ppt/slides/slide2.xml" ContentType="application/vnd.openxmlformats-officedocument.presentationml.slide+xml"/>
  <Override PartName="/ppt/diagrams/quickStyle5.xml" ContentType="application/vnd.openxmlformats-officedocument.drawingml.diagramStyl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diagrams/drawing4.xml" ContentType="application/vnd.ms-office.drawingml.diagramDrawing+xml"/>
  <Override PartName="/ppt/diagrams/data4.xml" ContentType="application/vnd.openxmlformats-officedocument.drawingml.diagramData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diagrams/drawing5.xml" ContentType="application/vnd.ms-office.drawingml.diagramDrawing+xml"/>
  <Override PartName="/ppt/diagrams/data5.xml" ContentType="application/vnd.openxmlformats-officedocument.drawingml.diagramData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4.xml" ContentType="application/vnd.openxmlformats-officedocument.drawingml.diagramColors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diagrams/layout3.xml" ContentType="application/vnd.openxmlformats-officedocument.drawingml.diagramLayout+xml"/>
  <Override PartName="/ppt/slideLayouts/slideLayout4.xml" ContentType="application/vnd.openxmlformats-officedocument.presentationml.slideLayout+xml"/>
  <Override PartName="/ppt/diagrams/quickStyle3.xml" ContentType="application/vnd.openxmlformats-officedocument.drawingml.diagramStyl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45" r:id="rId1"/>
  </p:sldMasterIdLst>
  <p:notesMasterIdLst>
    <p:notesMasterId r:id="rId18"/>
  </p:notesMasterIdLst>
  <p:sldIdLst>
    <p:sldId id="256" r:id="rId2"/>
    <p:sldId id="268" r:id="rId3"/>
    <p:sldId id="269" r:id="rId4"/>
    <p:sldId id="257" r:id="rId5"/>
    <p:sldId id="270" r:id="rId6"/>
    <p:sldId id="271" r:id="rId7"/>
    <p:sldId id="272" r:id="rId8"/>
    <p:sldId id="274" r:id="rId9"/>
    <p:sldId id="273" r:id="rId10"/>
    <p:sldId id="261" r:id="rId11"/>
    <p:sldId id="263" r:id="rId12"/>
    <p:sldId id="265" r:id="rId13"/>
    <p:sldId id="275" r:id="rId14"/>
    <p:sldId id="267" r:id="rId15"/>
    <p:sldId id="276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A4514E-76C4-7A41-BB0E-BB275E8605EF}" type="doc">
      <dgm:prSet loTypeId="urn:microsoft.com/office/officeart/2005/8/layout/equation1" loCatId="relationship" qsTypeId="urn:microsoft.com/office/officeart/2005/8/quickstyle/simple4" qsCatId="simple" csTypeId="urn:microsoft.com/office/officeart/2005/8/colors/accent1_2" csCatId="accent1" phldr="1"/>
      <dgm:spPr/>
    </dgm:pt>
    <dgm:pt modelId="{2B94AAF2-F18C-1748-8BFD-177ED5096097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Classroom Teachers</a:t>
          </a:r>
          <a:endParaRPr lang="en-US" dirty="0"/>
        </a:p>
      </dgm:t>
    </dgm:pt>
    <dgm:pt modelId="{69157D14-A5A7-6841-A13F-A49AA34DFEAE}" type="parTrans" cxnId="{8F30EC7B-7AAB-B741-B47A-E8B054AB3299}">
      <dgm:prSet/>
      <dgm:spPr/>
      <dgm:t>
        <a:bodyPr/>
        <a:lstStyle/>
        <a:p>
          <a:endParaRPr lang="en-US"/>
        </a:p>
      </dgm:t>
    </dgm:pt>
    <dgm:pt modelId="{CB33AAF6-089F-F444-B662-D971F17196DF}" type="sibTrans" cxnId="{8F30EC7B-7AAB-B741-B47A-E8B054AB3299}">
      <dgm:prSet/>
      <dgm:spPr/>
      <dgm:t>
        <a:bodyPr/>
        <a:lstStyle/>
        <a:p>
          <a:endParaRPr lang="en-US"/>
        </a:p>
      </dgm:t>
    </dgm:pt>
    <dgm:pt modelId="{69DB05A3-7B9A-B54A-B158-542F262B6770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Specialists</a:t>
          </a:r>
          <a:endParaRPr lang="en-US" dirty="0"/>
        </a:p>
      </dgm:t>
    </dgm:pt>
    <dgm:pt modelId="{2894A5DB-CBF5-8044-AD31-586441084A8B}" type="parTrans" cxnId="{518C7652-09F9-BA49-8663-7DC1622F3B2F}">
      <dgm:prSet/>
      <dgm:spPr/>
      <dgm:t>
        <a:bodyPr/>
        <a:lstStyle/>
        <a:p>
          <a:endParaRPr lang="en-US"/>
        </a:p>
      </dgm:t>
    </dgm:pt>
    <dgm:pt modelId="{72E28F39-95A9-954B-A7D7-1E60477FBBF9}" type="sibTrans" cxnId="{518C7652-09F9-BA49-8663-7DC1622F3B2F}">
      <dgm:prSet/>
      <dgm:spPr/>
      <dgm:t>
        <a:bodyPr/>
        <a:lstStyle/>
        <a:p>
          <a:endParaRPr lang="en-US"/>
        </a:p>
      </dgm:t>
    </dgm:pt>
    <dgm:pt modelId="{7F1E7141-325B-4F4E-BB27-3236C223EF2D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Students</a:t>
          </a:r>
          <a:endParaRPr lang="en-US" dirty="0"/>
        </a:p>
      </dgm:t>
    </dgm:pt>
    <dgm:pt modelId="{1D4FA419-4F60-8349-B0FB-8058C00C94EE}" type="parTrans" cxnId="{DF3D0622-0A5A-DA44-B66A-EA8E42805C87}">
      <dgm:prSet/>
      <dgm:spPr/>
      <dgm:t>
        <a:bodyPr/>
        <a:lstStyle/>
        <a:p>
          <a:endParaRPr lang="en-US"/>
        </a:p>
      </dgm:t>
    </dgm:pt>
    <dgm:pt modelId="{148BE82E-A6DD-0048-9029-B2D80A93AFF7}" type="sibTrans" cxnId="{DF3D0622-0A5A-DA44-B66A-EA8E42805C87}">
      <dgm:prSet/>
      <dgm:spPr/>
      <dgm:t>
        <a:bodyPr/>
        <a:lstStyle/>
        <a:p>
          <a:endParaRPr lang="en-US"/>
        </a:p>
      </dgm:t>
    </dgm:pt>
    <dgm:pt modelId="{32811479-F888-C942-B1EA-C0B4F5F6A3FF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Better Teaching and Learning</a:t>
          </a:r>
          <a:endParaRPr lang="en-US" dirty="0"/>
        </a:p>
      </dgm:t>
    </dgm:pt>
    <dgm:pt modelId="{1E87FC48-51FE-0349-A595-02558F471437}" type="parTrans" cxnId="{15813243-5FEB-9048-B084-3FB8B4CAED6B}">
      <dgm:prSet/>
      <dgm:spPr/>
      <dgm:t>
        <a:bodyPr/>
        <a:lstStyle/>
        <a:p>
          <a:endParaRPr lang="en-US"/>
        </a:p>
      </dgm:t>
    </dgm:pt>
    <dgm:pt modelId="{F4FE80F3-69D6-C842-89E3-58E54D5D2EDA}" type="sibTrans" cxnId="{15813243-5FEB-9048-B084-3FB8B4CAED6B}">
      <dgm:prSet/>
      <dgm:spPr/>
      <dgm:t>
        <a:bodyPr/>
        <a:lstStyle/>
        <a:p>
          <a:endParaRPr lang="en-US"/>
        </a:p>
      </dgm:t>
    </dgm:pt>
    <dgm:pt modelId="{61E7C499-FBA1-7043-A3AF-C611E0F2FFDA}" type="pres">
      <dgm:prSet presAssocID="{D6A4514E-76C4-7A41-BB0E-BB275E8605EF}" presName="linearFlow" presStyleCnt="0">
        <dgm:presLayoutVars>
          <dgm:dir/>
          <dgm:resizeHandles val="exact"/>
        </dgm:presLayoutVars>
      </dgm:prSet>
      <dgm:spPr/>
    </dgm:pt>
    <dgm:pt modelId="{C322B386-D5D5-5B4D-AA80-8E0E039FED5C}" type="pres">
      <dgm:prSet presAssocID="{2B94AAF2-F18C-1748-8BFD-177ED509609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73C706-6981-2440-B840-ECC385755D31}" type="pres">
      <dgm:prSet presAssocID="{CB33AAF6-089F-F444-B662-D971F17196DF}" presName="spacerL" presStyleCnt="0"/>
      <dgm:spPr/>
    </dgm:pt>
    <dgm:pt modelId="{66642F76-7472-F241-9035-17D33CFA7CA8}" type="pres">
      <dgm:prSet presAssocID="{CB33AAF6-089F-F444-B662-D971F17196DF}" presName="sibTrans" presStyleLbl="sibTrans2D1" presStyleIdx="0" presStyleCnt="3"/>
      <dgm:spPr/>
      <dgm:t>
        <a:bodyPr/>
        <a:lstStyle/>
        <a:p>
          <a:endParaRPr lang="en-US"/>
        </a:p>
      </dgm:t>
    </dgm:pt>
    <dgm:pt modelId="{2635CB76-510D-5D4B-843F-C98B3CF51D5E}" type="pres">
      <dgm:prSet presAssocID="{CB33AAF6-089F-F444-B662-D971F17196DF}" presName="spacerR" presStyleCnt="0"/>
      <dgm:spPr/>
    </dgm:pt>
    <dgm:pt modelId="{6E5B392F-6FCD-794F-8EDA-33CB745F1759}" type="pres">
      <dgm:prSet presAssocID="{69DB05A3-7B9A-B54A-B158-542F262B677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CA6474-7CB3-9C40-BFED-A561BB88EC06}" type="pres">
      <dgm:prSet presAssocID="{72E28F39-95A9-954B-A7D7-1E60477FBBF9}" presName="spacerL" presStyleCnt="0"/>
      <dgm:spPr/>
    </dgm:pt>
    <dgm:pt modelId="{E61FE9DB-4667-8A43-AC42-52D04B14B859}" type="pres">
      <dgm:prSet presAssocID="{72E28F39-95A9-954B-A7D7-1E60477FBBF9}" presName="sibTrans" presStyleLbl="sibTrans2D1" presStyleIdx="1" presStyleCnt="3"/>
      <dgm:spPr/>
      <dgm:t>
        <a:bodyPr/>
        <a:lstStyle/>
        <a:p>
          <a:endParaRPr lang="en-US"/>
        </a:p>
      </dgm:t>
    </dgm:pt>
    <dgm:pt modelId="{BC5B7C11-E468-2F49-8BC0-3324E9FC9BD2}" type="pres">
      <dgm:prSet presAssocID="{72E28F39-95A9-954B-A7D7-1E60477FBBF9}" presName="spacerR" presStyleCnt="0"/>
      <dgm:spPr/>
    </dgm:pt>
    <dgm:pt modelId="{2F848B40-B11B-1045-A1E9-2180F7810663}" type="pres">
      <dgm:prSet presAssocID="{7F1E7141-325B-4F4E-BB27-3236C223EF2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3498CD-C833-A740-96EC-77CB655FFBCD}" type="pres">
      <dgm:prSet presAssocID="{148BE82E-A6DD-0048-9029-B2D80A93AFF7}" presName="spacerL" presStyleCnt="0"/>
      <dgm:spPr/>
    </dgm:pt>
    <dgm:pt modelId="{D73F8A6C-AEDF-5A4B-B6C2-64A07FA885F3}" type="pres">
      <dgm:prSet presAssocID="{148BE82E-A6DD-0048-9029-B2D80A93AFF7}" presName="sibTrans" presStyleLbl="sibTrans2D1" presStyleIdx="2" presStyleCnt="3"/>
      <dgm:spPr/>
      <dgm:t>
        <a:bodyPr/>
        <a:lstStyle/>
        <a:p>
          <a:endParaRPr lang="en-US"/>
        </a:p>
      </dgm:t>
    </dgm:pt>
    <dgm:pt modelId="{C2DA17C1-F09F-4B4B-B29F-458DD5972CFE}" type="pres">
      <dgm:prSet presAssocID="{148BE82E-A6DD-0048-9029-B2D80A93AFF7}" presName="spacerR" presStyleCnt="0"/>
      <dgm:spPr/>
    </dgm:pt>
    <dgm:pt modelId="{F59D29C2-5F55-8D48-BF00-0D25B496F249}" type="pres">
      <dgm:prSet presAssocID="{32811479-F888-C942-B1EA-C0B4F5F6A3F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402C6E-A6A5-204A-9FC1-CFEB975261C1}" type="presOf" srcId="{32811479-F888-C942-B1EA-C0B4F5F6A3FF}" destId="{F59D29C2-5F55-8D48-BF00-0D25B496F249}" srcOrd="0" destOrd="0" presId="urn:microsoft.com/office/officeart/2005/8/layout/equation1"/>
    <dgm:cxn modelId="{8858E99B-DBCC-0341-856D-E9BE05FBD59F}" type="presOf" srcId="{148BE82E-A6DD-0048-9029-B2D80A93AFF7}" destId="{D73F8A6C-AEDF-5A4B-B6C2-64A07FA885F3}" srcOrd="0" destOrd="0" presId="urn:microsoft.com/office/officeart/2005/8/layout/equation1"/>
    <dgm:cxn modelId="{191F57C2-5F4F-D944-8833-51E25885CA94}" type="presOf" srcId="{CB33AAF6-089F-F444-B662-D971F17196DF}" destId="{66642F76-7472-F241-9035-17D33CFA7CA8}" srcOrd="0" destOrd="0" presId="urn:microsoft.com/office/officeart/2005/8/layout/equation1"/>
    <dgm:cxn modelId="{EB4F88F8-8C83-104C-89F5-29297D207029}" type="presOf" srcId="{7F1E7141-325B-4F4E-BB27-3236C223EF2D}" destId="{2F848B40-B11B-1045-A1E9-2180F7810663}" srcOrd="0" destOrd="0" presId="urn:microsoft.com/office/officeart/2005/8/layout/equation1"/>
    <dgm:cxn modelId="{2BF12E55-DD25-C040-99FF-E86E0569DA49}" type="presOf" srcId="{D6A4514E-76C4-7A41-BB0E-BB275E8605EF}" destId="{61E7C499-FBA1-7043-A3AF-C611E0F2FFDA}" srcOrd="0" destOrd="0" presId="urn:microsoft.com/office/officeart/2005/8/layout/equation1"/>
    <dgm:cxn modelId="{90E7D2F6-DA5C-6E48-931A-47886121C6BA}" type="presOf" srcId="{2B94AAF2-F18C-1748-8BFD-177ED5096097}" destId="{C322B386-D5D5-5B4D-AA80-8E0E039FED5C}" srcOrd="0" destOrd="0" presId="urn:microsoft.com/office/officeart/2005/8/layout/equation1"/>
    <dgm:cxn modelId="{15813243-5FEB-9048-B084-3FB8B4CAED6B}" srcId="{D6A4514E-76C4-7A41-BB0E-BB275E8605EF}" destId="{32811479-F888-C942-B1EA-C0B4F5F6A3FF}" srcOrd="3" destOrd="0" parTransId="{1E87FC48-51FE-0349-A595-02558F471437}" sibTransId="{F4FE80F3-69D6-C842-89E3-58E54D5D2EDA}"/>
    <dgm:cxn modelId="{5D9BDABF-CC6B-1347-A01D-F2C91541C5EC}" type="presOf" srcId="{69DB05A3-7B9A-B54A-B158-542F262B6770}" destId="{6E5B392F-6FCD-794F-8EDA-33CB745F1759}" srcOrd="0" destOrd="0" presId="urn:microsoft.com/office/officeart/2005/8/layout/equation1"/>
    <dgm:cxn modelId="{8F30EC7B-7AAB-B741-B47A-E8B054AB3299}" srcId="{D6A4514E-76C4-7A41-BB0E-BB275E8605EF}" destId="{2B94AAF2-F18C-1748-8BFD-177ED5096097}" srcOrd="0" destOrd="0" parTransId="{69157D14-A5A7-6841-A13F-A49AA34DFEAE}" sibTransId="{CB33AAF6-089F-F444-B662-D971F17196DF}"/>
    <dgm:cxn modelId="{518C7652-09F9-BA49-8663-7DC1622F3B2F}" srcId="{D6A4514E-76C4-7A41-BB0E-BB275E8605EF}" destId="{69DB05A3-7B9A-B54A-B158-542F262B6770}" srcOrd="1" destOrd="0" parTransId="{2894A5DB-CBF5-8044-AD31-586441084A8B}" sibTransId="{72E28F39-95A9-954B-A7D7-1E60477FBBF9}"/>
    <dgm:cxn modelId="{1EEA91D3-1A08-884D-9D95-4E5EBDDCE28E}" type="presOf" srcId="{72E28F39-95A9-954B-A7D7-1E60477FBBF9}" destId="{E61FE9DB-4667-8A43-AC42-52D04B14B859}" srcOrd="0" destOrd="0" presId="urn:microsoft.com/office/officeart/2005/8/layout/equation1"/>
    <dgm:cxn modelId="{DF3D0622-0A5A-DA44-B66A-EA8E42805C87}" srcId="{D6A4514E-76C4-7A41-BB0E-BB275E8605EF}" destId="{7F1E7141-325B-4F4E-BB27-3236C223EF2D}" srcOrd="2" destOrd="0" parTransId="{1D4FA419-4F60-8349-B0FB-8058C00C94EE}" sibTransId="{148BE82E-A6DD-0048-9029-B2D80A93AFF7}"/>
    <dgm:cxn modelId="{9A46C347-62AD-9645-82CB-EFF57DFB96E6}" type="presParOf" srcId="{61E7C499-FBA1-7043-A3AF-C611E0F2FFDA}" destId="{C322B386-D5D5-5B4D-AA80-8E0E039FED5C}" srcOrd="0" destOrd="0" presId="urn:microsoft.com/office/officeart/2005/8/layout/equation1"/>
    <dgm:cxn modelId="{DA1B711F-C9FE-534D-B8B0-96F76B44935B}" type="presParOf" srcId="{61E7C499-FBA1-7043-A3AF-C611E0F2FFDA}" destId="{1373C706-6981-2440-B840-ECC385755D31}" srcOrd="1" destOrd="0" presId="urn:microsoft.com/office/officeart/2005/8/layout/equation1"/>
    <dgm:cxn modelId="{26C9E832-A428-0847-BC9B-AED87ED2A26A}" type="presParOf" srcId="{61E7C499-FBA1-7043-A3AF-C611E0F2FFDA}" destId="{66642F76-7472-F241-9035-17D33CFA7CA8}" srcOrd="2" destOrd="0" presId="urn:microsoft.com/office/officeart/2005/8/layout/equation1"/>
    <dgm:cxn modelId="{6D273224-E12C-1D42-923F-13C02B4B7F08}" type="presParOf" srcId="{61E7C499-FBA1-7043-A3AF-C611E0F2FFDA}" destId="{2635CB76-510D-5D4B-843F-C98B3CF51D5E}" srcOrd="3" destOrd="0" presId="urn:microsoft.com/office/officeart/2005/8/layout/equation1"/>
    <dgm:cxn modelId="{F4CEDDA5-4F4A-FB44-AA78-9953D46F91EE}" type="presParOf" srcId="{61E7C499-FBA1-7043-A3AF-C611E0F2FFDA}" destId="{6E5B392F-6FCD-794F-8EDA-33CB745F1759}" srcOrd="4" destOrd="0" presId="urn:microsoft.com/office/officeart/2005/8/layout/equation1"/>
    <dgm:cxn modelId="{8F2BE2FD-1A67-3A4E-A572-09AC4D696CCB}" type="presParOf" srcId="{61E7C499-FBA1-7043-A3AF-C611E0F2FFDA}" destId="{1FCA6474-7CB3-9C40-BFED-A561BB88EC06}" srcOrd="5" destOrd="0" presId="urn:microsoft.com/office/officeart/2005/8/layout/equation1"/>
    <dgm:cxn modelId="{1E322B6A-7A31-ED4D-A2FF-5B8FABF95708}" type="presParOf" srcId="{61E7C499-FBA1-7043-A3AF-C611E0F2FFDA}" destId="{E61FE9DB-4667-8A43-AC42-52D04B14B859}" srcOrd="6" destOrd="0" presId="urn:microsoft.com/office/officeart/2005/8/layout/equation1"/>
    <dgm:cxn modelId="{A11FCDF5-7249-C64D-A756-0CF767E0A80D}" type="presParOf" srcId="{61E7C499-FBA1-7043-A3AF-C611E0F2FFDA}" destId="{BC5B7C11-E468-2F49-8BC0-3324E9FC9BD2}" srcOrd="7" destOrd="0" presId="urn:microsoft.com/office/officeart/2005/8/layout/equation1"/>
    <dgm:cxn modelId="{31D5682F-6A2A-1B4B-91A4-48EAC20982FF}" type="presParOf" srcId="{61E7C499-FBA1-7043-A3AF-C611E0F2FFDA}" destId="{2F848B40-B11B-1045-A1E9-2180F7810663}" srcOrd="8" destOrd="0" presId="urn:microsoft.com/office/officeart/2005/8/layout/equation1"/>
    <dgm:cxn modelId="{4BC0A418-1A0A-434E-B392-323FEC3BD1A1}" type="presParOf" srcId="{61E7C499-FBA1-7043-A3AF-C611E0F2FFDA}" destId="{4D3498CD-C833-A740-96EC-77CB655FFBCD}" srcOrd="9" destOrd="0" presId="urn:microsoft.com/office/officeart/2005/8/layout/equation1"/>
    <dgm:cxn modelId="{E7FB23C5-9251-804F-A5A6-41B4E93B14CA}" type="presParOf" srcId="{61E7C499-FBA1-7043-A3AF-C611E0F2FFDA}" destId="{D73F8A6C-AEDF-5A4B-B6C2-64A07FA885F3}" srcOrd="10" destOrd="0" presId="urn:microsoft.com/office/officeart/2005/8/layout/equation1"/>
    <dgm:cxn modelId="{D920ABE5-2F14-4F41-A192-03B4F05D09C3}" type="presParOf" srcId="{61E7C499-FBA1-7043-A3AF-C611E0F2FFDA}" destId="{C2DA17C1-F09F-4B4B-B29F-458DD5972CFE}" srcOrd="11" destOrd="0" presId="urn:microsoft.com/office/officeart/2005/8/layout/equation1"/>
    <dgm:cxn modelId="{8B206E8B-00C8-AE41-97E9-319D05AEACA5}" type="presParOf" srcId="{61E7C499-FBA1-7043-A3AF-C611E0F2FFDA}" destId="{F59D29C2-5F55-8D48-BF00-0D25B496F249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E12A06-57A5-9341-8174-799B4DC51E26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0387FC-E826-A241-A663-312857ABD5D6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Collaborative Intelligence</a:t>
          </a:r>
          <a:endParaRPr lang="en-US" dirty="0"/>
        </a:p>
      </dgm:t>
    </dgm:pt>
    <dgm:pt modelId="{D04CC07C-0C49-2C40-8BAD-D33AB3A07453}" type="parTrans" cxnId="{BF627D39-05DE-3046-AB3A-91B133B61802}">
      <dgm:prSet/>
      <dgm:spPr/>
      <dgm:t>
        <a:bodyPr/>
        <a:lstStyle/>
        <a:p>
          <a:endParaRPr lang="en-US"/>
        </a:p>
      </dgm:t>
    </dgm:pt>
    <dgm:pt modelId="{1E730CAE-1E71-4D48-BDF9-293C2CF6F63B}" type="sibTrans" cxnId="{BF627D39-05DE-3046-AB3A-91B133B61802}">
      <dgm:prSet/>
      <dgm:spPr/>
      <dgm:t>
        <a:bodyPr/>
        <a:lstStyle/>
        <a:p>
          <a:endParaRPr lang="en-US"/>
        </a:p>
      </dgm:t>
    </dgm:pt>
    <dgm:pt modelId="{A914FAB8-BD86-A84F-B0BD-5C94D6B4C5F6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You</a:t>
          </a:r>
          <a:endParaRPr lang="en-US" dirty="0"/>
        </a:p>
      </dgm:t>
    </dgm:pt>
    <dgm:pt modelId="{440D8B1F-7B78-0143-8775-2D9D8ECAA8DE}" type="parTrans" cxnId="{DCDB71C2-1EE2-1B43-A5E7-40B37C562DE9}">
      <dgm:prSet/>
      <dgm:spPr/>
      <dgm:t>
        <a:bodyPr/>
        <a:lstStyle/>
        <a:p>
          <a:endParaRPr lang="en-US"/>
        </a:p>
      </dgm:t>
    </dgm:pt>
    <dgm:pt modelId="{F160DBFF-4057-6644-B8C6-98DA904C3DCD}" type="sibTrans" cxnId="{DCDB71C2-1EE2-1B43-A5E7-40B37C562DE9}">
      <dgm:prSet/>
      <dgm:spPr/>
      <dgm:t>
        <a:bodyPr/>
        <a:lstStyle/>
        <a:p>
          <a:endParaRPr lang="en-US"/>
        </a:p>
      </dgm:t>
    </dgm:pt>
    <dgm:pt modelId="{816EC341-5580-9747-8CB6-CDE29DD777E5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Me</a:t>
          </a:r>
          <a:endParaRPr lang="en-US" dirty="0"/>
        </a:p>
      </dgm:t>
    </dgm:pt>
    <dgm:pt modelId="{9B141F38-D7F3-8349-B84A-5C54F7753941}" type="parTrans" cxnId="{24F42D95-A8AF-4842-B5B0-263F4234CC1D}">
      <dgm:prSet/>
      <dgm:spPr/>
      <dgm:t>
        <a:bodyPr/>
        <a:lstStyle/>
        <a:p>
          <a:endParaRPr lang="en-US"/>
        </a:p>
      </dgm:t>
    </dgm:pt>
    <dgm:pt modelId="{43A1442D-2086-EC4A-9D21-8A6DB561BD06}" type="sibTrans" cxnId="{24F42D95-A8AF-4842-B5B0-263F4234CC1D}">
      <dgm:prSet/>
      <dgm:spPr/>
      <dgm:t>
        <a:bodyPr/>
        <a:lstStyle/>
        <a:p>
          <a:endParaRPr lang="en-US"/>
        </a:p>
      </dgm:t>
    </dgm:pt>
    <dgm:pt modelId="{6F623699-652A-A442-8BF5-FD25E8A2ACC3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Everybody Else</a:t>
          </a:r>
          <a:endParaRPr lang="en-US" dirty="0"/>
        </a:p>
      </dgm:t>
    </dgm:pt>
    <dgm:pt modelId="{82F0B859-E4BA-BF45-9800-287D4389A1B1}" type="parTrans" cxnId="{960D342E-3E41-3A46-9E30-E67843A9C3FB}">
      <dgm:prSet/>
      <dgm:spPr/>
      <dgm:t>
        <a:bodyPr/>
        <a:lstStyle/>
        <a:p>
          <a:endParaRPr lang="en-US"/>
        </a:p>
      </dgm:t>
    </dgm:pt>
    <dgm:pt modelId="{0BB96BBB-662D-174D-80CD-3CFAC42FD64F}" type="sibTrans" cxnId="{960D342E-3E41-3A46-9E30-E67843A9C3FB}">
      <dgm:prSet/>
      <dgm:spPr/>
      <dgm:t>
        <a:bodyPr/>
        <a:lstStyle/>
        <a:p>
          <a:endParaRPr lang="en-US"/>
        </a:p>
      </dgm:t>
    </dgm:pt>
    <dgm:pt modelId="{664E16F2-D3E3-FA4E-AB0C-4A78CE7AB1D1}" type="pres">
      <dgm:prSet presAssocID="{54E12A06-57A5-9341-8174-799B4DC51E2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EDF80E-40FF-6541-8206-59522EDE5F63}" type="pres">
      <dgm:prSet presAssocID="{370387FC-E826-A241-A663-312857ABD5D6}" presName="centerShape" presStyleLbl="node0" presStyleIdx="0" presStyleCnt="1"/>
      <dgm:spPr/>
      <dgm:t>
        <a:bodyPr/>
        <a:lstStyle/>
        <a:p>
          <a:endParaRPr lang="en-US"/>
        </a:p>
      </dgm:t>
    </dgm:pt>
    <dgm:pt modelId="{D0E1DAD4-D5BA-0245-BC65-80C3A22DF7CB}" type="pres">
      <dgm:prSet presAssocID="{440D8B1F-7B78-0143-8775-2D9D8ECAA8DE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11490143-C9C9-0743-8534-B8CD456E84AF}" type="pres">
      <dgm:prSet presAssocID="{A914FAB8-BD86-A84F-B0BD-5C94D6B4C5F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F9E398-2D5D-5542-9EEC-BE53651D1A44}" type="pres">
      <dgm:prSet presAssocID="{9B141F38-D7F3-8349-B84A-5C54F7753941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79B8FEEA-97DC-7A49-B4CB-C84472FA1AAD}" type="pres">
      <dgm:prSet presAssocID="{816EC341-5580-9747-8CB6-CDE29DD777E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AB4300-0F52-E54D-8254-121E2728AA89}" type="pres">
      <dgm:prSet presAssocID="{82F0B859-E4BA-BF45-9800-287D4389A1B1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679363F8-F8FD-B74D-975E-B5B7EC44AD49}" type="pres">
      <dgm:prSet presAssocID="{6F623699-652A-A442-8BF5-FD25E8A2ACC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E3A67B-D03A-F848-B490-1E5FBF2AB6BC}" type="presOf" srcId="{A914FAB8-BD86-A84F-B0BD-5C94D6B4C5F6}" destId="{11490143-C9C9-0743-8534-B8CD456E84AF}" srcOrd="0" destOrd="0" presId="urn:microsoft.com/office/officeart/2005/8/layout/radial4"/>
    <dgm:cxn modelId="{24F42D95-A8AF-4842-B5B0-263F4234CC1D}" srcId="{370387FC-E826-A241-A663-312857ABD5D6}" destId="{816EC341-5580-9747-8CB6-CDE29DD777E5}" srcOrd="1" destOrd="0" parTransId="{9B141F38-D7F3-8349-B84A-5C54F7753941}" sibTransId="{43A1442D-2086-EC4A-9D21-8A6DB561BD06}"/>
    <dgm:cxn modelId="{DCDB71C2-1EE2-1B43-A5E7-40B37C562DE9}" srcId="{370387FC-E826-A241-A663-312857ABD5D6}" destId="{A914FAB8-BD86-A84F-B0BD-5C94D6B4C5F6}" srcOrd="0" destOrd="0" parTransId="{440D8B1F-7B78-0143-8775-2D9D8ECAA8DE}" sibTransId="{F160DBFF-4057-6644-B8C6-98DA904C3DCD}"/>
    <dgm:cxn modelId="{62C2D3F7-D28B-6142-80C8-9F43B4429293}" type="presOf" srcId="{6F623699-652A-A442-8BF5-FD25E8A2ACC3}" destId="{679363F8-F8FD-B74D-975E-B5B7EC44AD49}" srcOrd="0" destOrd="0" presId="urn:microsoft.com/office/officeart/2005/8/layout/radial4"/>
    <dgm:cxn modelId="{68DFEFB1-7104-D34B-912C-E519C5032A9E}" type="presOf" srcId="{82F0B859-E4BA-BF45-9800-287D4389A1B1}" destId="{D4AB4300-0F52-E54D-8254-121E2728AA89}" srcOrd="0" destOrd="0" presId="urn:microsoft.com/office/officeart/2005/8/layout/radial4"/>
    <dgm:cxn modelId="{BF627D39-05DE-3046-AB3A-91B133B61802}" srcId="{54E12A06-57A5-9341-8174-799B4DC51E26}" destId="{370387FC-E826-A241-A663-312857ABD5D6}" srcOrd="0" destOrd="0" parTransId="{D04CC07C-0C49-2C40-8BAD-D33AB3A07453}" sibTransId="{1E730CAE-1E71-4D48-BDF9-293C2CF6F63B}"/>
    <dgm:cxn modelId="{E497E07E-BC4D-9D49-9632-5B28A7B771DC}" type="presOf" srcId="{9B141F38-D7F3-8349-B84A-5C54F7753941}" destId="{26F9E398-2D5D-5542-9EEC-BE53651D1A44}" srcOrd="0" destOrd="0" presId="urn:microsoft.com/office/officeart/2005/8/layout/radial4"/>
    <dgm:cxn modelId="{BAC873FA-45C3-6E45-93E0-2364B97CD16F}" type="presOf" srcId="{54E12A06-57A5-9341-8174-799B4DC51E26}" destId="{664E16F2-D3E3-FA4E-AB0C-4A78CE7AB1D1}" srcOrd="0" destOrd="0" presId="urn:microsoft.com/office/officeart/2005/8/layout/radial4"/>
    <dgm:cxn modelId="{1DF0B7DF-D816-634C-83A0-A93311DA3AFF}" type="presOf" srcId="{370387FC-E826-A241-A663-312857ABD5D6}" destId="{49EDF80E-40FF-6541-8206-59522EDE5F63}" srcOrd="0" destOrd="0" presId="urn:microsoft.com/office/officeart/2005/8/layout/radial4"/>
    <dgm:cxn modelId="{BC057807-5667-AB42-B748-AD1244F948D8}" type="presOf" srcId="{440D8B1F-7B78-0143-8775-2D9D8ECAA8DE}" destId="{D0E1DAD4-D5BA-0245-BC65-80C3A22DF7CB}" srcOrd="0" destOrd="0" presId="urn:microsoft.com/office/officeart/2005/8/layout/radial4"/>
    <dgm:cxn modelId="{F16E6C14-843C-0148-B1E6-F3F23CA259FA}" type="presOf" srcId="{816EC341-5580-9747-8CB6-CDE29DD777E5}" destId="{79B8FEEA-97DC-7A49-B4CB-C84472FA1AAD}" srcOrd="0" destOrd="0" presId="urn:microsoft.com/office/officeart/2005/8/layout/radial4"/>
    <dgm:cxn modelId="{960D342E-3E41-3A46-9E30-E67843A9C3FB}" srcId="{370387FC-E826-A241-A663-312857ABD5D6}" destId="{6F623699-652A-A442-8BF5-FD25E8A2ACC3}" srcOrd="2" destOrd="0" parTransId="{82F0B859-E4BA-BF45-9800-287D4389A1B1}" sibTransId="{0BB96BBB-662D-174D-80CD-3CFAC42FD64F}"/>
    <dgm:cxn modelId="{510F5884-FF01-FC49-B6B7-433FC5457894}" type="presParOf" srcId="{664E16F2-D3E3-FA4E-AB0C-4A78CE7AB1D1}" destId="{49EDF80E-40FF-6541-8206-59522EDE5F63}" srcOrd="0" destOrd="0" presId="urn:microsoft.com/office/officeart/2005/8/layout/radial4"/>
    <dgm:cxn modelId="{0A1A440B-3167-F04F-ABA2-ED6FFC57ED6C}" type="presParOf" srcId="{664E16F2-D3E3-FA4E-AB0C-4A78CE7AB1D1}" destId="{D0E1DAD4-D5BA-0245-BC65-80C3A22DF7CB}" srcOrd="1" destOrd="0" presId="urn:microsoft.com/office/officeart/2005/8/layout/radial4"/>
    <dgm:cxn modelId="{7032402E-E3DF-1340-9A67-17680081CD71}" type="presParOf" srcId="{664E16F2-D3E3-FA4E-AB0C-4A78CE7AB1D1}" destId="{11490143-C9C9-0743-8534-B8CD456E84AF}" srcOrd="2" destOrd="0" presId="urn:microsoft.com/office/officeart/2005/8/layout/radial4"/>
    <dgm:cxn modelId="{7696B785-412C-7047-B3AA-3D450212AF37}" type="presParOf" srcId="{664E16F2-D3E3-FA4E-AB0C-4A78CE7AB1D1}" destId="{26F9E398-2D5D-5542-9EEC-BE53651D1A44}" srcOrd="3" destOrd="0" presId="urn:microsoft.com/office/officeart/2005/8/layout/radial4"/>
    <dgm:cxn modelId="{E9D4253D-C1B1-D642-85DD-89DECB61EBDE}" type="presParOf" srcId="{664E16F2-D3E3-FA4E-AB0C-4A78CE7AB1D1}" destId="{79B8FEEA-97DC-7A49-B4CB-C84472FA1AAD}" srcOrd="4" destOrd="0" presId="urn:microsoft.com/office/officeart/2005/8/layout/radial4"/>
    <dgm:cxn modelId="{64A53F71-B3E3-8E45-AE35-50257916B43F}" type="presParOf" srcId="{664E16F2-D3E3-FA4E-AB0C-4A78CE7AB1D1}" destId="{D4AB4300-0F52-E54D-8254-121E2728AA89}" srcOrd="5" destOrd="0" presId="urn:microsoft.com/office/officeart/2005/8/layout/radial4"/>
    <dgm:cxn modelId="{12FF68C8-8747-3840-9654-52617F885976}" type="presParOf" srcId="{664E16F2-D3E3-FA4E-AB0C-4A78CE7AB1D1}" destId="{679363F8-F8FD-B74D-975E-B5B7EC44AD4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32E606-6E18-6E40-BA3A-057FA8F15EF7}" type="doc">
      <dgm:prSet loTypeId="urn:microsoft.com/office/officeart/2005/8/layout/radial3" loCatId="relationship" qsTypeId="urn:microsoft.com/office/officeart/2005/8/quickstyle/simple4#3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616E4497-4920-6A49-B33E-E9FCAE9F0721}">
      <dgm:prSet phldrT="[Text]"/>
      <dgm:spPr/>
      <dgm:t>
        <a:bodyPr/>
        <a:lstStyle/>
        <a:p>
          <a:r>
            <a:rPr lang="en-US" dirty="0" smtClean="0"/>
            <a:t>Classroom Teacher and Students</a:t>
          </a:r>
          <a:endParaRPr lang="en-US" dirty="0"/>
        </a:p>
      </dgm:t>
    </dgm:pt>
    <dgm:pt modelId="{B3C01B1E-C973-BC47-A523-8AD5A61CC659}" type="parTrans" cxnId="{EF0CD582-DFD1-734D-9B2D-911CF552C381}">
      <dgm:prSet/>
      <dgm:spPr/>
      <dgm:t>
        <a:bodyPr/>
        <a:lstStyle/>
        <a:p>
          <a:endParaRPr lang="en-US"/>
        </a:p>
      </dgm:t>
    </dgm:pt>
    <dgm:pt modelId="{2DD3ABF8-8811-3646-92DD-48CFFE1B0F15}" type="sibTrans" cxnId="{EF0CD582-DFD1-734D-9B2D-911CF552C381}">
      <dgm:prSet/>
      <dgm:spPr/>
      <dgm:t>
        <a:bodyPr/>
        <a:lstStyle/>
        <a:p>
          <a:endParaRPr lang="en-US"/>
        </a:p>
      </dgm:t>
    </dgm:pt>
    <dgm:pt modelId="{5D97E745-3BF9-D048-A4AB-635E066B8D90}">
      <dgm:prSet phldrT="[Text]"/>
      <dgm:spPr/>
      <dgm:t>
        <a:bodyPr/>
        <a:lstStyle/>
        <a:p>
          <a:r>
            <a:rPr lang="en-US" dirty="0" smtClean="0"/>
            <a:t>Teacher Librarian</a:t>
          </a:r>
          <a:endParaRPr lang="en-US" dirty="0"/>
        </a:p>
      </dgm:t>
    </dgm:pt>
    <dgm:pt modelId="{4DEEFABF-C512-A94B-9C2D-A2C5155788CE}" type="parTrans" cxnId="{7DFE996D-D779-7F43-8CAC-127B504A146C}">
      <dgm:prSet/>
      <dgm:spPr/>
      <dgm:t>
        <a:bodyPr/>
        <a:lstStyle/>
        <a:p>
          <a:endParaRPr lang="en-US"/>
        </a:p>
      </dgm:t>
    </dgm:pt>
    <dgm:pt modelId="{F044DC5C-800C-674E-A0C4-C974C18984C3}" type="sibTrans" cxnId="{7DFE996D-D779-7F43-8CAC-127B504A146C}">
      <dgm:prSet/>
      <dgm:spPr/>
      <dgm:t>
        <a:bodyPr/>
        <a:lstStyle/>
        <a:p>
          <a:endParaRPr lang="en-US"/>
        </a:p>
      </dgm:t>
    </dgm:pt>
    <dgm:pt modelId="{0DDF2609-4AC0-B94C-94BA-4EF843746FBA}">
      <dgm:prSet phldrT="[Text]"/>
      <dgm:spPr/>
      <dgm:t>
        <a:bodyPr/>
        <a:lstStyle/>
        <a:p>
          <a:r>
            <a:rPr lang="en-US" dirty="0" smtClean="0"/>
            <a:t>Teacher Technologists</a:t>
          </a:r>
          <a:endParaRPr lang="en-US" dirty="0"/>
        </a:p>
      </dgm:t>
    </dgm:pt>
    <dgm:pt modelId="{71C6113B-8A0D-BF4B-B97D-F1989D60A510}" type="parTrans" cxnId="{57A12C0B-36EE-0D4A-A2B6-CF347A1BD8F9}">
      <dgm:prSet/>
      <dgm:spPr/>
      <dgm:t>
        <a:bodyPr/>
        <a:lstStyle/>
        <a:p>
          <a:endParaRPr lang="en-US"/>
        </a:p>
      </dgm:t>
    </dgm:pt>
    <dgm:pt modelId="{6D938337-DCA6-2048-872B-2B969D4C7C6D}" type="sibTrans" cxnId="{57A12C0B-36EE-0D4A-A2B6-CF347A1BD8F9}">
      <dgm:prSet/>
      <dgm:spPr/>
      <dgm:t>
        <a:bodyPr/>
        <a:lstStyle/>
        <a:p>
          <a:endParaRPr lang="en-US"/>
        </a:p>
      </dgm:t>
    </dgm:pt>
    <dgm:pt modelId="{30F3611B-471A-D449-A24F-499FCA004523}">
      <dgm:prSet phldrT="[Text]"/>
      <dgm:spPr/>
      <dgm:t>
        <a:bodyPr/>
        <a:lstStyle/>
        <a:p>
          <a:r>
            <a:rPr lang="en-US" dirty="0" smtClean="0"/>
            <a:t>Experts</a:t>
          </a:r>
          <a:endParaRPr lang="en-US" dirty="0"/>
        </a:p>
      </dgm:t>
    </dgm:pt>
    <dgm:pt modelId="{0E68516B-1F89-2D4B-B38F-EB41EBF11386}" type="parTrans" cxnId="{E28F5927-2016-8D42-BE67-EF39622E5E48}">
      <dgm:prSet/>
      <dgm:spPr/>
      <dgm:t>
        <a:bodyPr/>
        <a:lstStyle/>
        <a:p>
          <a:endParaRPr lang="en-US"/>
        </a:p>
      </dgm:t>
    </dgm:pt>
    <dgm:pt modelId="{FB1D3F45-4352-EF4E-B56D-E0EA56A97905}" type="sibTrans" cxnId="{E28F5927-2016-8D42-BE67-EF39622E5E48}">
      <dgm:prSet/>
      <dgm:spPr/>
      <dgm:t>
        <a:bodyPr/>
        <a:lstStyle/>
        <a:p>
          <a:endParaRPr lang="en-US"/>
        </a:p>
      </dgm:t>
    </dgm:pt>
    <dgm:pt modelId="{85C0BFC8-9977-4D41-923A-EB06A27427B4}">
      <dgm:prSet phldrT="[Text]"/>
      <dgm:spPr/>
      <dgm:t>
        <a:bodyPr/>
        <a:lstStyle/>
        <a:p>
          <a:r>
            <a:rPr lang="en-US" dirty="0" smtClean="0"/>
            <a:t>Other Specialists</a:t>
          </a:r>
          <a:endParaRPr lang="en-US" dirty="0"/>
        </a:p>
      </dgm:t>
    </dgm:pt>
    <dgm:pt modelId="{B5E88237-9E5B-1242-A525-0EDE4A178A32}" type="parTrans" cxnId="{3B47FB50-BBB0-534B-A9FB-A9476E1B096E}">
      <dgm:prSet/>
      <dgm:spPr/>
      <dgm:t>
        <a:bodyPr/>
        <a:lstStyle/>
        <a:p>
          <a:endParaRPr lang="en-US"/>
        </a:p>
      </dgm:t>
    </dgm:pt>
    <dgm:pt modelId="{C7445950-F614-D44A-9952-EFC9E95494E9}" type="sibTrans" cxnId="{3B47FB50-BBB0-534B-A9FB-A9476E1B096E}">
      <dgm:prSet/>
      <dgm:spPr/>
      <dgm:t>
        <a:bodyPr/>
        <a:lstStyle/>
        <a:p>
          <a:endParaRPr lang="en-US"/>
        </a:p>
      </dgm:t>
    </dgm:pt>
    <dgm:pt modelId="{E0CA2AAA-61A5-CC4D-A06C-DA7215B8D93A}">
      <dgm:prSet phldrT="[Text]"/>
      <dgm:spPr/>
      <dgm:t>
        <a:bodyPr/>
        <a:lstStyle/>
        <a:p>
          <a:r>
            <a:rPr lang="en-US" dirty="0" smtClean="0"/>
            <a:t>Parents</a:t>
          </a:r>
          <a:endParaRPr lang="en-US" dirty="0"/>
        </a:p>
      </dgm:t>
    </dgm:pt>
    <dgm:pt modelId="{38C2DC03-44CD-E841-9007-2659E87FBE1A}" type="parTrans" cxnId="{02D1C3C4-0BBC-6E4D-8637-579C1FEBD1EE}">
      <dgm:prSet/>
      <dgm:spPr/>
      <dgm:t>
        <a:bodyPr/>
        <a:lstStyle/>
        <a:p>
          <a:endParaRPr lang="en-US"/>
        </a:p>
      </dgm:t>
    </dgm:pt>
    <dgm:pt modelId="{96484A91-2CD2-324B-BAD9-10A5F5BDFBE7}" type="sibTrans" cxnId="{02D1C3C4-0BBC-6E4D-8637-579C1FEBD1EE}">
      <dgm:prSet/>
      <dgm:spPr/>
      <dgm:t>
        <a:bodyPr/>
        <a:lstStyle/>
        <a:p>
          <a:endParaRPr lang="en-US"/>
        </a:p>
      </dgm:t>
    </dgm:pt>
    <dgm:pt modelId="{871FEE68-2E2D-E143-9E5B-757351AD8215}" type="pres">
      <dgm:prSet presAssocID="{5B32E606-6E18-6E40-BA3A-057FA8F15EF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B33063-459E-1248-95A6-061FED4D25CF}" type="pres">
      <dgm:prSet presAssocID="{5B32E606-6E18-6E40-BA3A-057FA8F15EF7}" presName="radial" presStyleCnt="0">
        <dgm:presLayoutVars>
          <dgm:animLvl val="ctr"/>
        </dgm:presLayoutVars>
      </dgm:prSet>
      <dgm:spPr/>
    </dgm:pt>
    <dgm:pt modelId="{8BCD549A-D362-C948-9A0A-5B66BD0153D8}" type="pres">
      <dgm:prSet presAssocID="{616E4497-4920-6A49-B33E-E9FCAE9F0721}" presName="centerShape" presStyleLbl="vennNode1" presStyleIdx="0" presStyleCnt="6"/>
      <dgm:spPr/>
      <dgm:t>
        <a:bodyPr/>
        <a:lstStyle/>
        <a:p>
          <a:endParaRPr lang="en-US"/>
        </a:p>
      </dgm:t>
    </dgm:pt>
    <dgm:pt modelId="{B7E3E501-23CD-AF43-913B-F3895D3A733D}" type="pres">
      <dgm:prSet presAssocID="{5D97E745-3BF9-D048-A4AB-635E066B8D90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91713D-C65C-1E4D-9E42-AD2C6AAAB412}" type="pres">
      <dgm:prSet presAssocID="{0DDF2609-4AC0-B94C-94BA-4EF843746FBA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4151E3-ED00-5C4F-8E1E-6B471A3E93A2}" type="pres">
      <dgm:prSet presAssocID="{30F3611B-471A-D449-A24F-499FCA004523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5EC09B-7EED-9A4A-B6CF-AF0634832990}" type="pres">
      <dgm:prSet presAssocID="{85C0BFC8-9977-4D41-923A-EB06A27427B4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23EB9A-5F9C-9347-B793-4D5B9A31EE98}" type="pres">
      <dgm:prSet presAssocID="{E0CA2AAA-61A5-CC4D-A06C-DA7215B8D93A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D1C3C4-0BBC-6E4D-8637-579C1FEBD1EE}" srcId="{616E4497-4920-6A49-B33E-E9FCAE9F0721}" destId="{E0CA2AAA-61A5-CC4D-A06C-DA7215B8D93A}" srcOrd="4" destOrd="0" parTransId="{38C2DC03-44CD-E841-9007-2659E87FBE1A}" sibTransId="{96484A91-2CD2-324B-BAD9-10A5F5BDFBE7}"/>
    <dgm:cxn modelId="{56FB70AB-D16E-C44D-9DC6-C6FC551122B1}" type="presOf" srcId="{E0CA2AAA-61A5-CC4D-A06C-DA7215B8D93A}" destId="{FD23EB9A-5F9C-9347-B793-4D5B9A31EE98}" srcOrd="0" destOrd="0" presId="urn:microsoft.com/office/officeart/2005/8/layout/radial3"/>
    <dgm:cxn modelId="{3B47FB50-BBB0-534B-A9FB-A9476E1B096E}" srcId="{616E4497-4920-6A49-B33E-E9FCAE9F0721}" destId="{85C0BFC8-9977-4D41-923A-EB06A27427B4}" srcOrd="3" destOrd="0" parTransId="{B5E88237-9E5B-1242-A525-0EDE4A178A32}" sibTransId="{C7445950-F614-D44A-9952-EFC9E95494E9}"/>
    <dgm:cxn modelId="{57A12C0B-36EE-0D4A-A2B6-CF347A1BD8F9}" srcId="{616E4497-4920-6A49-B33E-E9FCAE9F0721}" destId="{0DDF2609-4AC0-B94C-94BA-4EF843746FBA}" srcOrd="1" destOrd="0" parTransId="{71C6113B-8A0D-BF4B-B97D-F1989D60A510}" sibTransId="{6D938337-DCA6-2048-872B-2B969D4C7C6D}"/>
    <dgm:cxn modelId="{A6E92031-6216-3446-A030-5EF75973C0C8}" type="presOf" srcId="{85C0BFC8-9977-4D41-923A-EB06A27427B4}" destId="{E05EC09B-7EED-9A4A-B6CF-AF0634832990}" srcOrd="0" destOrd="0" presId="urn:microsoft.com/office/officeart/2005/8/layout/radial3"/>
    <dgm:cxn modelId="{5B7E6D19-7830-8949-9A1A-A13329410744}" type="presOf" srcId="{30F3611B-471A-D449-A24F-499FCA004523}" destId="{564151E3-ED00-5C4F-8E1E-6B471A3E93A2}" srcOrd="0" destOrd="0" presId="urn:microsoft.com/office/officeart/2005/8/layout/radial3"/>
    <dgm:cxn modelId="{E28F5927-2016-8D42-BE67-EF39622E5E48}" srcId="{616E4497-4920-6A49-B33E-E9FCAE9F0721}" destId="{30F3611B-471A-D449-A24F-499FCA004523}" srcOrd="2" destOrd="0" parTransId="{0E68516B-1F89-2D4B-B38F-EB41EBF11386}" sibTransId="{FB1D3F45-4352-EF4E-B56D-E0EA56A97905}"/>
    <dgm:cxn modelId="{CE5E8A2E-DFA1-9D48-ACD4-14D490576310}" type="presOf" srcId="{5D97E745-3BF9-D048-A4AB-635E066B8D90}" destId="{B7E3E501-23CD-AF43-913B-F3895D3A733D}" srcOrd="0" destOrd="0" presId="urn:microsoft.com/office/officeart/2005/8/layout/radial3"/>
    <dgm:cxn modelId="{8CEA2A1C-99C1-3048-B4B5-8E64B37AE3CA}" type="presOf" srcId="{5B32E606-6E18-6E40-BA3A-057FA8F15EF7}" destId="{871FEE68-2E2D-E143-9E5B-757351AD8215}" srcOrd="0" destOrd="0" presId="urn:microsoft.com/office/officeart/2005/8/layout/radial3"/>
    <dgm:cxn modelId="{137A782D-34BD-2144-932B-50BD72AAEFB4}" type="presOf" srcId="{0DDF2609-4AC0-B94C-94BA-4EF843746FBA}" destId="{8991713D-C65C-1E4D-9E42-AD2C6AAAB412}" srcOrd="0" destOrd="0" presId="urn:microsoft.com/office/officeart/2005/8/layout/radial3"/>
    <dgm:cxn modelId="{EF0CD582-DFD1-734D-9B2D-911CF552C381}" srcId="{5B32E606-6E18-6E40-BA3A-057FA8F15EF7}" destId="{616E4497-4920-6A49-B33E-E9FCAE9F0721}" srcOrd="0" destOrd="0" parTransId="{B3C01B1E-C973-BC47-A523-8AD5A61CC659}" sibTransId="{2DD3ABF8-8811-3646-92DD-48CFFE1B0F15}"/>
    <dgm:cxn modelId="{0CDE4164-0DD3-0E4C-A1D9-D538938912E9}" type="presOf" srcId="{616E4497-4920-6A49-B33E-E9FCAE9F0721}" destId="{8BCD549A-D362-C948-9A0A-5B66BD0153D8}" srcOrd="0" destOrd="0" presId="urn:microsoft.com/office/officeart/2005/8/layout/radial3"/>
    <dgm:cxn modelId="{7DFE996D-D779-7F43-8CAC-127B504A146C}" srcId="{616E4497-4920-6A49-B33E-E9FCAE9F0721}" destId="{5D97E745-3BF9-D048-A4AB-635E066B8D90}" srcOrd="0" destOrd="0" parTransId="{4DEEFABF-C512-A94B-9C2D-A2C5155788CE}" sibTransId="{F044DC5C-800C-674E-A0C4-C974C18984C3}"/>
    <dgm:cxn modelId="{C21EC8F2-605A-964D-AE1C-E71EE317DA05}" type="presParOf" srcId="{871FEE68-2E2D-E143-9E5B-757351AD8215}" destId="{70B33063-459E-1248-95A6-061FED4D25CF}" srcOrd="0" destOrd="0" presId="urn:microsoft.com/office/officeart/2005/8/layout/radial3"/>
    <dgm:cxn modelId="{C42B4EE8-58EA-5140-A850-200A7B36DCC3}" type="presParOf" srcId="{70B33063-459E-1248-95A6-061FED4D25CF}" destId="{8BCD549A-D362-C948-9A0A-5B66BD0153D8}" srcOrd="0" destOrd="0" presId="urn:microsoft.com/office/officeart/2005/8/layout/radial3"/>
    <dgm:cxn modelId="{6118D73D-90D5-D34F-8C5B-9743C2027E67}" type="presParOf" srcId="{70B33063-459E-1248-95A6-061FED4D25CF}" destId="{B7E3E501-23CD-AF43-913B-F3895D3A733D}" srcOrd="1" destOrd="0" presId="urn:microsoft.com/office/officeart/2005/8/layout/radial3"/>
    <dgm:cxn modelId="{FE50157B-2D04-FD48-90C6-B673BE9FBDCD}" type="presParOf" srcId="{70B33063-459E-1248-95A6-061FED4D25CF}" destId="{8991713D-C65C-1E4D-9E42-AD2C6AAAB412}" srcOrd="2" destOrd="0" presId="urn:microsoft.com/office/officeart/2005/8/layout/radial3"/>
    <dgm:cxn modelId="{889F0989-5154-DD4C-8032-C1E7D03DAC61}" type="presParOf" srcId="{70B33063-459E-1248-95A6-061FED4D25CF}" destId="{564151E3-ED00-5C4F-8E1E-6B471A3E93A2}" srcOrd="3" destOrd="0" presId="urn:microsoft.com/office/officeart/2005/8/layout/radial3"/>
    <dgm:cxn modelId="{848BD1C5-B608-6D4F-BB79-B2695E3FC84D}" type="presParOf" srcId="{70B33063-459E-1248-95A6-061FED4D25CF}" destId="{E05EC09B-7EED-9A4A-B6CF-AF0634832990}" srcOrd="4" destOrd="0" presId="urn:microsoft.com/office/officeart/2005/8/layout/radial3"/>
    <dgm:cxn modelId="{D0621022-1AB8-AF4A-8528-44E870DA12E9}" type="presParOf" srcId="{70B33063-459E-1248-95A6-061FED4D25CF}" destId="{FD23EB9A-5F9C-9347-B793-4D5B9A31EE98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EDE9C2-FABF-DB4F-83AA-21080B61CEB5}" type="doc">
      <dgm:prSet loTypeId="urn:microsoft.com/office/officeart/2005/8/layout/gear1" loCatId="relationship" qsTypeId="urn:microsoft.com/office/officeart/2005/8/quickstyle/simple4#1" qsCatId="simple" csTypeId="urn:microsoft.com/office/officeart/2005/8/colors/accent1_2#1" csCatId="accent1" phldr="1"/>
      <dgm:spPr/>
    </dgm:pt>
    <dgm:pt modelId="{AA041D9D-2435-354D-8D90-01C0A25F7B0D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What We Know</a:t>
          </a:r>
          <a:endParaRPr lang="en-US" dirty="0"/>
        </a:p>
      </dgm:t>
    </dgm:pt>
    <dgm:pt modelId="{60A127A0-AA5A-A84C-9CEC-32C519ECDA4A}" type="parTrans" cxnId="{730081DC-E688-504B-8321-5B267F288B50}">
      <dgm:prSet/>
      <dgm:spPr/>
      <dgm:t>
        <a:bodyPr/>
        <a:lstStyle/>
        <a:p>
          <a:endParaRPr lang="en-US"/>
        </a:p>
      </dgm:t>
    </dgm:pt>
    <dgm:pt modelId="{F4AAA127-11B4-8D46-A190-605AFC7DEB81}" type="sibTrans" cxnId="{730081DC-E688-504B-8321-5B267F288B50}">
      <dgm:prSet/>
      <dgm:spPr/>
      <dgm:t>
        <a:bodyPr/>
        <a:lstStyle/>
        <a:p>
          <a:endParaRPr lang="en-US"/>
        </a:p>
      </dgm:t>
    </dgm:pt>
    <dgm:pt modelId="{BD16241A-6C6C-C74C-9032-BF387E3F96B9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What I Know</a:t>
          </a:r>
          <a:endParaRPr lang="en-US" dirty="0"/>
        </a:p>
      </dgm:t>
    </dgm:pt>
    <dgm:pt modelId="{30DCD585-0F7F-214A-B16A-E8AD5E065CA8}" type="parTrans" cxnId="{DB4F0514-657F-A94E-AA5A-47FC3524849E}">
      <dgm:prSet/>
      <dgm:spPr/>
      <dgm:t>
        <a:bodyPr/>
        <a:lstStyle/>
        <a:p>
          <a:endParaRPr lang="en-US"/>
        </a:p>
      </dgm:t>
    </dgm:pt>
    <dgm:pt modelId="{62AF7539-9A68-F444-81D8-99A3CE435C6E}" type="sibTrans" cxnId="{DB4F0514-657F-A94E-AA5A-47FC3524849E}">
      <dgm:prSet/>
      <dgm:spPr/>
      <dgm:t>
        <a:bodyPr/>
        <a:lstStyle/>
        <a:p>
          <a:endParaRPr lang="en-US"/>
        </a:p>
      </dgm:t>
    </dgm:pt>
    <dgm:pt modelId="{E144D042-0299-804D-A6F9-8739BA7B32ED}" type="pres">
      <dgm:prSet presAssocID="{E7EDE9C2-FABF-DB4F-83AA-21080B61CEB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53BA047-F928-E24D-935E-0DAE5D5AB7FC}" type="pres">
      <dgm:prSet presAssocID="{AA041D9D-2435-354D-8D90-01C0A25F7B0D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04AF5E-F678-7B48-928B-D9CA381353FC}" type="pres">
      <dgm:prSet presAssocID="{AA041D9D-2435-354D-8D90-01C0A25F7B0D}" presName="gear1srcNode" presStyleLbl="node1" presStyleIdx="0" presStyleCnt="2"/>
      <dgm:spPr/>
      <dgm:t>
        <a:bodyPr/>
        <a:lstStyle/>
        <a:p>
          <a:endParaRPr lang="en-US"/>
        </a:p>
      </dgm:t>
    </dgm:pt>
    <dgm:pt modelId="{C76CC69C-1D4B-A540-91B6-CF0E19FBCD0E}" type="pres">
      <dgm:prSet presAssocID="{AA041D9D-2435-354D-8D90-01C0A25F7B0D}" presName="gear1dstNode" presStyleLbl="node1" presStyleIdx="0" presStyleCnt="2"/>
      <dgm:spPr/>
      <dgm:t>
        <a:bodyPr/>
        <a:lstStyle/>
        <a:p>
          <a:endParaRPr lang="en-US"/>
        </a:p>
      </dgm:t>
    </dgm:pt>
    <dgm:pt modelId="{60F43FF5-1FFA-ED46-B0EA-4231E067C48B}" type="pres">
      <dgm:prSet presAssocID="{BD16241A-6C6C-C74C-9032-BF387E3F96B9}" presName="gear2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9D8181-7870-7044-8AC9-520ECA87AAA3}" type="pres">
      <dgm:prSet presAssocID="{BD16241A-6C6C-C74C-9032-BF387E3F96B9}" presName="gear2srcNode" presStyleLbl="node1" presStyleIdx="1" presStyleCnt="2"/>
      <dgm:spPr/>
      <dgm:t>
        <a:bodyPr/>
        <a:lstStyle/>
        <a:p>
          <a:endParaRPr lang="en-US"/>
        </a:p>
      </dgm:t>
    </dgm:pt>
    <dgm:pt modelId="{344F78AD-92DC-ED45-8134-F8ECBDC0A556}" type="pres">
      <dgm:prSet presAssocID="{BD16241A-6C6C-C74C-9032-BF387E3F96B9}" presName="gear2dstNode" presStyleLbl="node1" presStyleIdx="1" presStyleCnt="2"/>
      <dgm:spPr/>
      <dgm:t>
        <a:bodyPr/>
        <a:lstStyle/>
        <a:p>
          <a:endParaRPr lang="en-US"/>
        </a:p>
      </dgm:t>
    </dgm:pt>
    <dgm:pt modelId="{5F2D2701-F567-7C40-9A0F-4AFD0452DA24}" type="pres">
      <dgm:prSet presAssocID="{F4AAA127-11B4-8D46-A190-605AFC7DEB81}" presName="connector1" presStyleLbl="sibTrans2D1" presStyleIdx="0" presStyleCnt="2"/>
      <dgm:spPr/>
      <dgm:t>
        <a:bodyPr/>
        <a:lstStyle/>
        <a:p>
          <a:endParaRPr lang="en-US"/>
        </a:p>
      </dgm:t>
    </dgm:pt>
    <dgm:pt modelId="{FDEF21BB-FD14-8449-A3A6-D0FCE27874CA}" type="pres">
      <dgm:prSet presAssocID="{62AF7539-9A68-F444-81D8-99A3CE435C6E}" presName="connector2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691DA868-52D4-6D4D-85F0-0FEFC6EDD356}" type="presOf" srcId="{BD16241A-6C6C-C74C-9032-BF387E3F96B9}" destId="{344F78AD-92DC-ED45-8134-F8ECBDC0A556}" srcOrd="2" destOrd="0" presId="urn:microsoft.com/office/officeart/2005/8/layout/gear1"/>
    <dgm:cxn modelId="{150576D2-3FF4-404F-BBEA-312372DF9D6D}" type="presOf" srcId="{AA041D9D-2435-354D-8D90-01C0A25F7B0D}" destId="{C76CC69C-1D4B-A540-91B6-CF0E19FBCD0E}" srcOrd="2" destOrd="0" presId="urn:microsoft.com/office/officeart/2005/8/layout/gear1"/>
    <dgm:cxn modelId="{730081DC-E688-504B-8321-5B267F288B50}" srcId="{E7EDE9C2-FABF-DB4F-83AA-21080B61CEB5}" destId="{AA041D9D-2435-354D-8D90-01C0A25F7B0D}" srcOrd="0" destOrd="0" parTransId="{60A127A0-AA5A-A84C-9CEC-32C519ECDA4A}" sibTransId="{F4AAA127-11B4-8D46-A190-605AFC7DEB81}"/>
    <dgm:cxn modelId="{FFC35190-7744-F649-A595-7322A4F14813}" type="presOf" srcId="{AA041D9D-2435-354D-8D90-01C0A25F7B0D}" destId="{F53BA047-F928-E24D-935E-0DAE5D5AB7FC}" srcOrd="0" destOrd="0" presId="urn:microsoft.com/office/officeart/2005/8/layout/gear1"/>
    <dgm:cxn modelId="{DB4F0514-657F-A94E-AA5A-47FC3524849E}" srcId="{E7EDE9C2-FABF-DB4F-83AA-21080B61CEB5}" destId="{BD16241A-6C6C-C74C-9032-BF387E3F96B9}" srcOrd="1" destOrd="0" parTransId="{30DCD585-0F7F-214A-B16A-E8AD5E065CA8}" sibTransId="{62AF7539-9A68-F444-81D8-99A3CE435C6E}"/>
    <dgm:cxn modelId="{C6C15FD3-0931-C049-9BE2-8AF9B54789AA}" type="presOf" srcId="{62AF7539-9A68-F444-81D8-99A3CE435C6E}" destId="{FDEF21BB-FD14-8449-A3A6-D0FCE27874CA}" srcOrd="0" destOrd="0" presId="urn:microsoft.com/office/officeart/2005/8/layout/gear1"/>
    <dgm:cxn modelId="{520364A2-33AD-8842-B751-173248A1CF64}" type="presOf" srcId="{F4AAA127-11B4-8D46-A190-605AFC7DEB81}" destId="{5F2D2701-F567-7C40-9A0F-4AFD0452DA24}" srcOrd="0" destOrd="0" presId="urn:microsoft.com/office/officeart/2005/8/layout/gear1"/>
    <dgm:cxn modelId="{B202CB09-E1F5-354D-AB4E-CF7DFACBB98E}" type="presOf" srcId="{BD16241A-6C6C-C74C-9032-BF387E3F96B9}" destId="{BF9D8181-7870-7044-8AC9-520ECA87AAA3}" srcOrd="1" destOrd="0" presId="urn:microsoft.com/office/officeart/2005/8/layout/gear1"/>
    <dgm:cxn modelId="{78A8DED2-63FC-9D49-9E7C-D49E1B0F7995}" type="presOf" srcId="{E7EDE9C2-FABF-DB4F-83AA-21080B61CEB5}" destId="{E144D042-0299-804D-A6F9-8739BA7B32ED}" srcOrd="0" destOrd="0" presId="urn:microsoft.com/office/officeart/2005/8/layout/gear1"/>
    <dgm:cxn modelId="{C48415D5-404E-034D-8C16-B1874847B0C4}" type="presOf" srcId="{AA041D9D-2435-354D-8D90-01C0A25F7B0D}" destId="{8A04AF5E-F678-7B48-928B-D9CA381353FC}" srcOrd="1" destOrd="0" presId="urn:microsoft.com/office/officeart/2005/8/layout/gear1"/>
    <dgm:cxn modelId="{EDF778A9-F510-784A-BA56-22A67B6CDBBF}" type="presOf" srcId="{BD16241A-6C6C-C74C-9032-BF387E3F96B9}" destId="{60F43FF5-1FFA-ED46-B0EA-4231E067C48B}" srcOrd="0" destOrd="0" presId="urn:microsoft.com/office/officeart/2005/8/layout/gear1"/>
    <dgm:cxn modelId="{8841682B-AE76-F14F-AED3-4A35D7FF879F}" type="presParOf" srcId="{E144D042-0299-804D-A6F9-8739BA7B32ED}" destId="{F53BA047-F928-E24D-935E-0DAE5D5AB7FC}" srcOrd="0" destOrd="0" presId="urn:microsoft.com/office/officeart/2005/8/layout/gear1"/>
    <dgm:cxn modelId="{1E050654-4CDB-2249-B623-57F85D833046}" type="presParOf" srcId="{E144D042-0299-804D-A6F9-8739BA7B32ED}" destId="{8A04AF5E-F678-7B48-928B-D9CA381353FC}" srcOrd="1" destOrd="0" presId="urn:microsoft.com/office/officeart/2005/8/layout/gear1"/>
    <dgm:cxn modelId="{8817C7FC-B673-6A48-8BEF-196B0DAEE457}" type="presParOf" srcId="{E144D042-0299-804D-A6F9-8739BA7B32ED}" destId="{C76CC69C-1D4B-A540-91B6-CF0E19FBCD0E}" srcOrd="2" destOrd="0" presId="urn:microsoft.com/office/officeart/2005/8/layout/gear1"/>
    <dgm:cxn modelId="{C23A2C34-A159-194D-A0C1-602F551C64BF}" type="presParOf" srcId="{E144D042-0299-804D-A6F9-8739BA7B32ED}" destId="{60F43FF5-1FFA-ED46-B0EA-4231E067C48B}" srcOrd="3" destOrd="0" presId="urn:microsoft.com/office/officeart/2005/8/layout/gear1"/>
    <dgm:cxn modelId="{AD7E0C5B-0E45-2945-9422-E4C985CE371E}" type="presParOf" srcId="{E144D042-0299-804D-A6F9-8739BA7B32ED}" destId="{BF9D8181-7870-7044-8AC9-520ECA87AAA3}" srcOrd="4" destOrd="0" presId="urn:microsoft.com/office/officeart/2005/8/layout/gear1"/>
    <dgm:cxn modelId="{0144609C-5518-2C4F-85D2-6A4AE78A8266}" type="presParOf" srcId="{E144D042-0299-804D-A6F9-8739BA7B32ED}" destId="{344F78AD-92DC-ED45-8134-F8ECBDC0A556}" srcOrd="5" destOrd="0" presId="urn:microsoft.com/office/officeart/2005/8/layout/gear1"/>
    <dgm:cxn modelId="{97F8DD62-D753-664D-B174-3B0DC635452F}" type="presParOf" srcId="{E144D042-0299-804D-A6F9-8739BA7B32ED}" destId="{5F2D2701-F567-7C40-9A0F-4AFD0452DA24}" srcOrd="6" destOrd="0" presId="urn:microsoft.com/office/officeart/2005/8/layout/gear1"/>
    <dgm:cxn modelId="{71916764-DE64-3149-BD69-97DDD3C599F8}" type="presParOf" srcId="{E144D042-0299-804D-A6F9-8739BA7B32ED}" destId="{FDEF21BB-FD14-8449-A3A6-D0FCE27874CA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E2A664-12E9-E842-BF7A-B7AC1A4CAB7B}" type="doc">
      <dgm:prSet loTypeId="urn:microsoft.com/office/officeart/2005/8/layout/gear1" loCatId="relationship" qsTypeId="urn:microsoft.com/office/officeart/2005/8/quickstyle/simple4" qsCatId="simple" csTypeId="urn:microsoft.com/office/officeart/2005/8/colors/accent1_2" csCatId="accent1" phldr="1"/>
      <dgm:spPr/>
    </dgm:pt>
    <dgm:pt modelId="{5A86F9FF-5137-7841-B338-2D8D23406F2E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Content Deep Understanding</a:t>
          </a:r>
          <a:endParaRPr lang="en-US" dirty="0"/>
        </a:p>
      </dgm:t>
    </dgm:pt>
    <dgm:pt modelId="{4BEC99C5-8B22-4E44-9360-08943A717D6D}" type="parTrans" cxnId="{415A3307-F290-3742-8148-53E24F37B917}">
      <dgm:prSet/>
      <dgm:spPr/>
      <dgm:t>
        <a:bodyPr/>
        <a:lstStyle/>
        <a:p>
          <a:endParaRPr lang="en-US"/>
        </a:p>
      </dgm:t>
    </dgm:pt>
    <dgm:pt modelId="{1790CF9F-1F3B-C745-B02C-862DD0D5866F}" type="sibTrans" cxnId="{415A3307-F290-3742-8148-53E24F37B917}">
      <dgm:prSet/>
      <dgm:spPr/>
      <dgm:t>
        <a:bodyPr/>
        <a:lstStyle/>
        <a:p>
          <a:endParaRPr lang="en-US"/>
        </a:p>
      </dgm:t>
    </dgm:pt>
    <dgm:pt modelId="{A268F31A-EA32-554D-A8B2-55D57BBE926E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21</a:t>
          </a:r>
          <a:r>
            <a:rPr lang="en-US" baseline="30000" dirty="0" smtClean="0"/>
            <a:t>st</a:t>
          </a:r>
          <a:r>
            <a:rPr lang="en-US" dirty="0" smtClean="0"/>
            <a:t> Century Skills</a:t>
          </a:r>
          <a:endParaRPr lang="en-US" dirty="0"/>
        </a:p>
      </dgm:t>
    </dgm:pt>
    <dgm:pt modelId="{6A8C4E54-BDB4-274C-9149-89EAB6F0C456}" type="parTrans" cxnId="{A9ADD079-4031-7D49-95B6-6974798FFC9B}">
      <dgm:prSet/>
      <dgm:spPr/>
      <dgm:t>
        <a:bodyPr/>
        <a:lstStyle/>
        <a:p>
          <a:endParaRPr lang="en-US"/>
        </a:p>
      </dgm:t>
    </dgm:pt>
    <dgm:pt modelId="{38396BB6-786D-E643-BDA9-0D27DD00E47F}" type="sibTrans" cxnId="{A9ADD079-4031-7D49-95B6-6974798FFC9B}">
      <dgm:prSet/>
      <dgm:spPr/>
      <dgm:t>
        <a:bodyPr/>
        <a:lstStyle/>
        <a:p>
          <a:endParaRPr lang="en-US"/>
        </a:p>
      </dgm:t>
    </dgm:pt>
    <dgm:pt modelId="{4B02208B-BB2B-6846-A279-B45957B3EC17}" type="pres">
      <dgm:prSet presAssocID="{6FE2A664-12E9-E842-BF7A-B7AC1A4CAB7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AC10A24-510F-C64C-B8F2-1AB2C515AB55}" type="pres">
      <dgm:prSet presAssocID="{5A86F9FF-5137-7841-B338-2D8D23406F2E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4DA651-F984-0845-8160-4317FF140323}" type="pres">
      <dgm:prSet presAssocID="{5A86F9FF-5137-7841-B338-2D8D23406F2E}" presName="gear1srcNode" presStyleLbl="node1" presStyleIdx="0" presStyleCnt="2"/>
      <dgm:spPr/>
      <dgm:t>
        <a:bodyPr/>
        <a:lstStyle/>
        <a:p>
          <a:endParaRPr lang="en-US"/>
        </a:p>
      </dgm:t>
    </dgm:pt>
    <dgm:pt modelId="{77C93F3E-F6EA-404F-A98F-0FA70C8B0227}" type="pres">
      <dgm:prSet presAssocID="{5A86F9FF-5137-7841-B338-2D8D23406F2E}" presName="gear1dstNode" presStyleLbl="node1" presStyleIdx="0" presStyleCnt="2"/>
      <dgm:spPr/>
      <dgm:t>
        <a:bodyPr/>
        <a:lstStyle/>
        <a:p>
          <a:endParaRPr lang="en-US"/>
        </a:p>
      </dgm:t>
    </dgm:pt>
    <dgm:pt modelId="{0E84A20B-87B9-A842-917B-51BA47681488}" type="pres">
      <dgm:prSet presAssocID="{A268F31A-EA32-554D-A8B2-55D57BBE926E}" presName="gear2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0C2857-1C78-4640-A4B8-499EDDBDAE41}" type="pres">
      <dgm:prSet presAssocID="{A268F31A-EA32-554D-A8B2-55D57BBE926E}" presName="gear2srcNode" presStyleLbl="node1" presStyleIdx="1" presStyleCnt="2"/>
      <dgm:spPr/>
      <dgm:t>
        <a:bodyPr/>
        <a:lstStyle/>
        <a:p>
          <a:endParaRPr lang="en-US"/>
        </a:p>
      </dgm:t>
    </dgm:pt>
    <dgm:pt modelId="{E08B1FEC-40C5-054B-B628-ED9485BBC86B}" type="pres">
      <dgm:prSet presAssocID="{A268F31A-EA32-554D-A8B2-55D57BBE926E}" presName="gear2dstNode" presStyleLbl="node1" presStyleIdx="1" presStyleCnt="2"/>
      <dgm:spPr/>
      <dgm:t>
        <a:bodyPr/>
        <a:lstStyle/>
        <a:p>
          <a:endParaRPr lang="en-US"/>
        </a:p>
      </dgm:t>
    </dgm:pt>
    <dgm:pt modelId="{E03918D5-A410-364F-B819-B925D96F80EE}" type="pres">
      <dgm:prSet presAssocID="{1790CF9F-1F3B-C745-B02C-862DD0D5866F}" presName="connector1" presStyleLbl="sibTrans2D1" presStyleIdx="0" presStyleCnt="2"/>
      <dgm:spPr/>
      <dgm:t>
        <a:bodyPr/>
        <a:lstStyle/>
        <a:p>
          <a:endParaRPr lang="en-US"/>
        </a:p>
      </dgm:t>
    </dgm:pt>
    <dgm:pt modelId="{B997B5CB-02CA-FF41-B08F-0F3F4213C13B}" type="pres">
      <dgm:prSet presAssocID="{38396BB6-786D-E643-BDA9-0D27DD00E47F}" presName="connector2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B694D6DB-0DFB-0949-B72D-19FDC631731D}" type="presOf" srcId="{A268F31A-EA32-554D-A8B2-55D57BBE926E}" destId="{760C2857-1C78-4640-A4B8-499EDDBDAE41}" srcOrd="1" destOrd="0" presId="urn:microsoft.com/office/officeart/2005/8/layout/gear1"/>
    <dgm:cxn modelId="{A9DC833A-107B-0D49-9F95-4F77B64A8168}" type="presOf" srcId="{38396BB6-786D-E643-BDA9-0D27DD00E47F}" destId="{B997B5CB-02CA-FF41-B08F-0F3F4213C13B}" srcOrd="0" destOrd="0" presId="urn:microsoft.com/office/officeart/2005/8/layout/gear1"/>
    <dgm:cxn modelId="{2338A5DD-1B0B-5344-B5CE-570658D78B4C}" type="presOf" srcId="{5A86F9FF-5137-7841-B338-2D8D23406F2E}" destId="{9C4DA651-F984-0845-8160-4317FF140323}" srcOrd="1" destOrd="0" presId="urn:microsoft.com/office/officeart/2005/8/layout/gear1"/>
    <dgm:cxn modelId="{334B634A-B5D2-6940-9554-5D04F9D1BB34}" type="presOf" srcId="{6FE2A664-12E9-E842-BF7A-B7AC1A4CAB7B}" destId="{4B02208B-BB2B-6846-A279-B45957B3EC17}" srcOrd="0" destOrd="0" presId="urn:microsoft.com/office/officeart/2005/8/layout/gear1"/>
    <dgm:cxn modelId="{45354CB2-46E0-044E-B12C-4F42ED319CB1}" type="presOf" srcId="{5A86F9FF-5137-7841-B338-2D8D23406F2E}" destId="{77C93F3E-F6EA-404F-A98F-0FA70C8B0227}" srcOrd="2" destOrd="0" presId="urn:microsoft.com/office/officeart/2005/8/layout/gear1"/>
    <dgm:cxn modelId="{4A8BBE7C-2939-D54B-855F-F14BB853F88F}" type="presOf" srcId="{A268F31A-EA32-554D-A8B2-55D57BBE926E}" destId="{E08B1FEC-40C5-054B-B628-ED9485BBC86B}" srcOrd="2" destOrd="0" presId="urn:microsoft.com/office/officeart/2005/8/layout/gear1"/>
    <dgm:cxn modelId="{EAC02C15-DBF2-8340-9DA1-5999D1EA1D8B}" type="presOf" srcId="{A268F31A-EA32-554D-A8B2-55D57BBE926E}" destId="{0E84A20B-87B9-A842-917B-51BA47681488}" srcOrd="0" destOrd="0" presId="urn:microsoft.com/office/officeart/2005/8/layout/gear1"/>
    <dgm:cxn modelId="{415A3307-F290-3742-8148-53E24F37B917}" srcId="{6FE2A664-12E9-E842-BF7A-B7AC1A4CAB7B}" destId="{5A86F9FF-5137-7841-B338-2D8D23406F2E}" srcOrd="0" destOrd="0" parTransId="{4BEC99C5-8B22-4E44-9360-08943A717D6D}" sibTransId="{1790CF9F-1F3B-C745-B02C-862DD0D5866F}"/>
    <dgm:cxn modelId="{A9ADD079-4031-7D49-95B6-6974798FFC9B}" srcId="{6FE2A664-12E9-E842-BF7A-B7AC1A4CAB7B}" destId="{A268F31A-EA32-554D-A8B2-55D57BBE926E}" srcOrd="1" destOrd="0" parTransId="{6A8C4E54-BDB4-274C-9149-89EAB6F0C456}" sibTransId="{38396BB6-786D-E643-BDA9-0D27DD00E47F}"/>
    <dgm:cxn modelId="{E4D17C16-4DA3-C04A-ACCE-B131A74ED0BF}" type="presOf" srcId="{5A86F9FF-5137-7841-B338-2D8D23406F2E}" destId="{CAC10A24-510F-C64C-B8F2-1AB2C515AB55}" srcOrd="0" destOrd="0" presId="urn:microsoft.com/office/officeart/2005/8/layout/gear1"/>
    <dgm:cxn modelId="{12642103-5455-B549-95D3-77466CB090F4}" type="presOf" srcId="{1790CF9F-1F3B-C745-B02C-862DD0D5866F}" destId="{E03918D5-A410-364F-B819-B925D96F80EE}" srcOrd="0" destOrd="0" presId="urn:microsoft.com/office/officeart/2005/8/layout/gear1"/>
    <dgm:cxn modelId="{D173D84E-7AAF-2B4E-A7A8-4139B92BC6B1}" type="presParOf" srcId="{4B02208B-BB2B-6846-A279-B45957B3EC17}" destId="{CAC10A24-510F-C64C-B8F2-1AB2C515AB55}" srcOrd="0" destOrd="0" presId="urn:microsoft.com/office/officeart/2005/8/layout/gear1"/>
    <dgm:cxn modelId="{E56E32D0-3E6E-FC4C-AC43-E1037C52C55B}" type="presParOf" srcId="{4B02208B-BB2B-6846-A279-B45957B3EC17}" destId="{9C4DA651-F984-0845-8160-4317FF140323}" srcOrd="1" destOrd="0" presId="urn:microsoft.com/office/officeart/2005/8/layout/gear1"/>
    <dgm:cxn modelId="{318EA482-E277-C649-A5D1-138D6CADCBF8}" type="presParOf" srcId="{4B02208B-BB2B-6846-A279-B45957B3EC17}" destId="{77C93F3E-F6EA-404F-A98F-0FA70C8B0227}" srcOrd="2" destOrd="0" presId="urn:microsoft.com/office/officeart/2005/8/layout/gear1"/>
    <dgm:cxn modelId="{1B254DA7-26ED-994D-8930-3ECACB8B2CA7}" type="presParOf" srcId="{4B02208B-BB2B-6846-A279-B45957B3EC17}" destId="{0E84A20B-87B9-A842-917B-51BA47681488}" srcOrd="3" destOrd="0" presId="urn:microsoft.com/office/officeart/2005/8/layout/gear1"/>
    <dgm:cxn modelId="{F0F78F94-F369-C847-B68C-FAE308568207}" type="presParOf" srcId="{4B02208B-BB2B-6846-A279-B45957B3EC17}" destId="{760C2857-1C78-4640-A4B8-499EDDBDAE41}" srcOrd="4" destOrd="0" presId="urn:microsoft.com/office/officeart/2005/8/layout/gear1"/>
    <dgm:cxn modelId="{EC0FE315-C10E-E145-92B0-19419EE32CCC}" type="presParOf" srcId="{4B02208B-BB2B-6846-A279-B45957B3EC17}" destId="{E08B1FEC-40C5-054B-B628-ED9485BBC86B}" srcOrd="5" destOrd="0" presId="urn:microsoft.com/office/officeart/2005/8/layout/gear1"/>
    <dgm:cxn modelId="{6E02C409-3DEA-004A-9332-DCB66247D9F6}" type="presParOf" srcId="{4B02208B-BB2B-6846-A279-B45957B3EC17}" destId="{E03918D5-A410-364F-B819-B925D96F80EE}" srcOrd="6" destOrd="0" presId="urn:microsoft.com/office/officeart/2005/8/layout/gear1"/>
    <dgm:cxn modelId="{A21ACE93-DB2F-8A47-90AC-6954E4523662}" type="presParOf" srcId="{4B02208B-BB2B-6846-A279-B45957B3EC17}" destId="{B997B5CB-02CA-FF41-B08F-0F3F4213C13B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22B386-D5D5-5B4D-AA80-8E0E039FED5C}">
      <dsp:nvSpPr>
        <dsp:cNvPr id="0" name=""/>
        <dsp:cNvSpPr/>
      </dsp:nvSpPr>
      <dsp:spPr>
        <a:xfrm>
          <a:off x="4707" y="720734"/>
          <a:ext cx="1307808" cy="1307808"/>
        </a:xfrm>
        <a:prstGeom prst="ellipse">
          <a:avLst/>
        </a:prstGeom>
        <a:solidFill>
          <a:schemeClr val="accent1">
            <a:tint val="50000"/>
          </a:schemeClr>
        </a:solidFill>
        <a:ln w="10000" cap="flat" cmpd="sng" algn="ctr">
          <a:solidFill>
            <a:schemeClr val="accen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Classroom Teachers</a:t>
          </a:r>
          <a:endParaRPr lang="en-US" sz="1600" kern="1200" dirty="0"/>
        </a:p>
      </dsp:txBody>
      <dsp:txXfrm>
        <a:off x="4707" y="720734"/>
        <a:ext cx="1307808" cy="1307808"/>
      </dsp:txXfrm>
    </dsp:sp>
    <dsp:sp modelId="{66642F76-7472-F241-9035-17D33CFA7CA8}">
      <dsp:nvSpPr>
        <dsp:cNvPr id="0" name=""/>
        <dsp:cNvSpPr/>
      </dsp:nvSpPr>
      <dsp:spPr>
        <a:xfrm>
          <a:off x="1418709" y="995374"/>
          <a:ext cx="758528" cy="75852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418709" y="995374"/>
        <a:ext cx="758528" cy="758528"/>
      </dsp:txXfrm>
    </dsp:sp>
    <dsp:sp modelId="{6E5B392F-6FCD-794F-8EDA-33CB745F1759}">
      <dsp:nvSpPr>
        <dsp:cNvPr id="0" name=""/>
        <dsp:cNvSpPr/>
      </dsp:nvSpPr>
      <dsp:spPr>
        <a:xfrm>
          <a:off x="2283432" y="720734"/>
          <a:ext cx="1307808" cy="1307808"/>
        </a:xfrm>
        <a:prstGeom prst="ellipse">
          <a:avLst/>
        </a:prstGeom>
        <a:solidFill>
          <a:schemeClr val="accent2">
            <a:tint val="50000"/>
          </a:schemeClr>
        </a:solidFill>
        <a:ln w="10000" cap="flat" cmpd="sng" algn="ctr">
          <a:solidFill>
            <a:schemeClr val="accent2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Specialists</a:t>
          </a:r>
          <a:endParaRPr lang="en-US" sz="1600" kern="1200" dirty="0"/>
        </a:p>
      </dsp:txBody>
      <dsp:txXfrm>
        <a:off x="2283432" y="720734"/>
        <a:ext cx="1307808" cy="1307808"/>
      </dsp:txXfrm>
    </dsp:sp>
    <dsp:sp modelId="{E61FE9DB-4667-8A43-AC42-52D04B14B859}">
      <dsp:nvSpPr>
        <dsp:cNvPr id="0" name=""/>
        <dsp:cNvSpPr/>
      </dsp:nvSpPr>
      <dsp:spPr>
        <a:xfrm>
          <a:off x="3697435" y="995374"/>
          <a:ext cx="758528" cy="75852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697435" y="995374"/>
        <a:ext cx="758528" cy="758528"/>
      </dsp:txXfrm>
    </dsp:sp>
    <dsp:sp modelId="{2F848B40-B11B-1045-A1E9-2180F7810663}">
      <dsp:nvSpPr>
        <dsp:cNvPr id="0" name=""/>
        <dsp:cNvSpPr/>
      </dsp:nvSpPr>
      <dsp:spPr>
        <a:xfrm>
          <a:off x="4562158" y="720734"/>
          <a:ext cx="1307808" cy="1307808"/>
        </a:xfrm>
        <a:prstGeom prst="ellipse">
          <a:avLst/>
        </a:prstGeom>
        <a:solidFill>
          <a:schemeClr val="accent3">
            <a:tint val="50000"/>
          </a:schemeClr>
        </a:solidFill>
        <a:ln w="10000" cap="flat" cmpd="sng" algn="ctr">
          <a:solidFill>
            <a:schemeClr val="accent3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Students</a:t>
          </a:r>
          <a:endParaRPr lang="en-US" sz="1600" kern="1200" dirty="0"/>
        </a:p>
      </dsp:txBody>
      <dsp:txXfrm>
        <a:off x="4562158" y="720734"/>
        <a:ext cx="1307808" cy="1307808"/>
      </dsp:txXfrm>
    </dsp:sp>
    <dsp:sp modelId="{D73F8A6C-AEDF-5A4B-B6C2-64A07FA885F3}">
      <dsp:nvSpPr>
        <dsp:cNvPr id="0" name=""/>
        <dsp:cNvSpPr/>
      </dsp:nvSpPr>
      <dsp:spPr>
        <a:xfrm>
          <a:off x="5976161" y="995374"/>
          <a:ext cx="758528" cy="758528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976161" y="995374"/>
        <a:ext cx="758528" cy="758528"/>
      </dsp:txXfrm>
    </dsp:sp>
    <dsp:sp modelId="{F59D29C2-5F55-8D48-BF00-0D25B496F249}">
      <dsp:nvSpPr>
        <dsp:cNvPr id="0" name=""/>
        <dsp:cNvSpPr/>
      </dsp:nvSpPr>
      <dsp:spPr>
        <a:xfrm>
          <a:off x="6840884" y="720734"/>
          <a:ext cx="1307808" cy="1307808"/>
        </a:xfrm>
        <a:prstGeom prst="ellipse">
          <a:avLst/>
        </a:prstGeom>
        <a:solidFill>
          <a:schemeClr val="accent4">
            <a:tint val="50000"/>
          </a:schemeClr>
        </a:solidFill>
        <a:ln w="10000" cap="flat" cmpd="sng" algn="ctr">
          <a:solidFill>
            <a:schemeClr val="accent4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Better Teaching and Learning</a:t>
          </a:r>
          <a:endParaRPr lang="en-US" sz="1600" kern="1200" dirty="0"/>
        </a:p>
      </dsp:txBody>
      <dsp:txXfrm>
        <a:off x="6840884" y="720734"/>
        <a:ext cx="1307808" cy="13078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EDF80E-40FF-6541-8206-59522EDE5F63}">
      <dsp:nvSpPr>
        <dsp:cNvPr id="0" name=""/>
        <dsp:cNvSpPr/>
      </dsp:nvSpPr>
      <dsp:spPr>
        <a:xfrm>
          <a:off x="1645052" y="1779096"/>
          <a:ext cx="1362275" cy="1362275"/>
        </a:xfrm>
        <a:prstGeom prst="ellipse">
          <a:avLst/>
        </a:prstGeom>
        <a:solidFill>
          <a:schemeClr val="accent1">
            <a:tint val="50000"/>
          </a:schemeClr>
        </a:solidFill>
        <a:ln w="10000" cap="flat" cmpd="sng" algn="ctr">
          <a:solidFill>
            <a:schemeClr val="accen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Collaborative Intelligence</a:t>
          </a:r>
          <a:endParaRPr lang="en-US" sz="1300" kern="1200" dirty="0"/>
        </a:p>
      </dsp:txBody>
      <dsp:txXfrm>
        <a:off x="1645052" y="1779096"/>
        <a:ext cx="1362275" cy="1362275"/>
      </dsp:txXfrm>
    </dsp:sp>
    <dsp:sp modelId="{D0E1DAD4-D5BA-0245-BC65-80C3A22DF7CB}">
      <dsp:nvSpPr>
        <dsp:cNvPr id="0" name=""/>
        <dsp:cNvSpPr/>
      </dsp:nvSpPr>
      <dsp:spPr>
        <a:xfrm rot="12900000">
          <a:off x="628402" y="1494186"/>
          <a:ext cx="1190734" cy="3882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490143-C9C9-0743-8534-B8CD456E84AF}">
      <dsp:nvSpPr>
        <dsp:cNvPr id="0" name=""/>
        <dsp:cNvSpPr/>
      </dsp:nvSpPr>
      <dsp:spPr>
        <a:xfrm>
          <a:off x="88992" y="829157"/>
          <a:ext cx="1294161" cy="1035329"/>
        </a:xfrm>
        <a:prstGeom prst="roundRect">
          <a:avLst>
            <a:gd name="adj" fmla="val 10000"/>
          </a:avLst>
        </a:prstGeom>
        <a:solidFill>
          <a:schemeClr val="accent1">
            <a:tint val="50000"/>
          </a:schemeClr>
        </a:solidFill>
        <a:ln w="10000" cap="flat" cmpd="sng" algn="ctr">
          <a:solidFill>
            <a:schemeClr val="accen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You</a:t>
          </a:r>
          <a:endParaRPr lang="en-US" sz="2100" kern="1200" dirty="0"/>
        </a:p>
      </dsp:txBody>
      <dsp:txXfrm>
        <a:off x="88992" y="829157"/>
        <a:ext cx="1294161" cy="1035329"/>
      </dsp:txXfrm>
    </dsp:sp>
    <dsp:sp modelId="{26F9E398-2D5D-5542-9EEC-BE53651D1A44}">
      <dsp:nvSpPr>
        <dsp:cNvPr id="0" name=""/>
        <dsp:cNvSpPr/>
      </dsp:nvSpPr>
      <dsp:spPr>
        <a:xfrm rot="16200000">
          <a:off x="1730823" y="920302"/>
          <a:ext cx="1190734" cy="3882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B8FEEA-97DC-7A49-B4CB-C84472FA1AAD}">
      <dsp:nvSpPr>
        <dsp:cNvPr id="0" name=""/>
        <dsp:cNvSpPr/>
      </dsp:nvSpPr>
      <dsp:spPr>
        <a:xfrm>
          <a:off x="1679109" y="1395"/>
          <a:ext cx="1294161" cy="1035329"/>
        </a:xfrm>
        <a:prstGeom prst="roundRect">
          <a:avLst>
            <a:gd name="adj" fmla="val 10000"/>
          </a:avLst>
        </a:prstGeom>
        <a:solidFill>
          <a:schemeClr val="accent1">
            <a:tint val="50000"/>
          </a:schemeClr>
        </a:solidFill>
        <a:ln w="10000" cap="flat" cmpd="sng" algn="ctr">
          <a:solidFill>
            <a:schemeClr val="accen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Me</a:t>
          </a:r>
          <a:endParaRPr lang="en-US" sz="2100" kern="1200" dirty="0"/>
        </a:p>
      </dsp:txBody>
      <dsp:txXfrm>
        <a:off x="1679109" y="1395"/>
        <a:ext cx="1294161" cy="1035329"/>
      </dsp:txXfrm>
    </dsp:sp>
    <dsp:sp modelId="{D4AB4300-0F52-E54D-8254-121E2728AA89}">
      <dsp:nvSpPr>
        <dsp:cNvPr id="0" name=""/>
        <dsp:cNvSpPr/>
      </dsp:nvSpPr>
      <dsp:spPr>
        <a:xfrm rot="19500000">
          <a:off x="2833243" y="1494186"/>
          <a:ext cx="1190734" cy="3882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9363F8-F8FD-B74D-975E-B5B7EC44AD49}">
      <dsp:nvSpPr>
        <dsp:cNvPr id="0" name=""/>
        <dsp:cNvSpPr/>
      </dsp:nvSpPr>
      <dsp:spPr>
        <a:xfrm>
          <a:off x="3269226" y="829157"/>
          <a:ext cx="1294161" cy="1035329"/>
        </a:xfrm>
        <a:prstGeom prst="roundRect">
          <a:avLst>
            <a:gd name="adj" fmla="val 10000"/>
          </a:avLst>
        </a:prstGeom>
        <a:solidFill>
          <a:schemeClr val="accent1">
            <a:tint val="50000"/>
          </a:schemeClr>
        </a:solidFill>
        <a:ln w="10000" cap="flat" cmpd="sng" algn="ctr">
          <a:solidFill>
            <a:schemeClr val="accen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Everybody Else</a:t>
          </a:r>
          <a:endParaRPr lang="en-US" sz="2100" kern="1200" dirty="0"/>
        </a:p>
      </dsp:txBody>
      <dsp:txXfrm>
        <a:off x="3269226" y="829157"/>
        <a:ext cx="1294161" cy="103532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CD549A-D362-C948-9A0A-5B66BD0153D8}">
      <dsp:nvSpPr>
        <dsp:cNvPr id="0" name=""/>
        <dsp:cNvSpPr/>
      </dsp:nvSpPr>
      <dsp:spPr>
        <a:xfrm>
          <a:off x="2891828" y="810672"/>
          <a:ext cx="1879206" cy="18792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Classroom Teacher and Students</a:t>
          </a:r>
          <a:endParaRPr lang="en-US" sz="2300" kern="1200" dirty="0"/>
        </a:p>
      </dsp:txBody>
      <dsp:txXfrm>
        <a:off x="2891828" y="810672"/>
        <a:ext cx="1879206" cy="1879206"/>
      </dsp:txXfrm>
    </dsp:sp>
    <dsp:sp modelId="{B7E3E501-23CD-AF43-913B-F3895D3A733D}">
      <dsp:nvSpPr>
        <dsp:cNvPr id="0" name=""/>
        <dsp:cNvSpPr/>
      </dsp:nvSpPr>
      <dsp:spPr>
        <a:xfrm>
          <a:off x="3361629" y="57977"/>
          <a:ext cx="939603" cy="9396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Teacher Librarian</a:t>
          </a:r>
          <a:endParaRPr lang="en-US" sz="900" kern="1200" dirty="0"/>
        </a:p>
      </dsp:txBody>
      <dsp:txXfrm>
        <a:off x="3361629" y="57977"/>
        <a:ext cx="939603" cy="939603"/>
      </dsp:txXfrm>
    </dsp:sp>
    <dsp:sp modelId="{8991713D-C65C-1E4D-9E42-AD2C6AAAB412}">
      <dsp:nvSpPr>
        <dsp:cNvPr id="0" name=""/>
        <dsp:cNvSpPr/>
      </dsp:nvSpPr>
      <dsp:spPr>
        <a:xfrm>
          <a:off x="4524292" y="902701"/>
          <a:ext cx="939603" cy="9396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Teacher Technologists</a:t>
          </a:r>
          <a:endParaRPr lang="en-US" sz="900" kern="1200" dirty="0"/>
        </a:p>
      </dsp:txBody>
      <dsp:txXfrm>
        <a:off x="4524292" y="902701"/>
        <a:ext cx="939603" cy="939603"/>
      </dsp:txXfrm>
    </dsp:sp>
    <dsp:sp modelId="{564151E3-ED00-5C4F-8E1E-6B471A3E93A2}">
      <dsp:nvSpPr>
        <dsp:cNvPr id="0" name=""/>
        <dsp:cNvSpPr/>
      </dsp:nvSpPr>
      <dsp:spPr>
        <a:xfrm>
          <a:off x="4080195" y="2269493"/>
          <a:ext cx="939603" cy="9396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Experts</a:t>
          </a:r>
          <a:endParaRPr lang="en-US" sz="900" kern="1200" dirty="0"/>
        </a:p>
      </dsp:txBody>
      <dsp:txXfrm>
        <a:off x="4080195" y="2269493"/>
        <a:ext cx="939603" cy="939603"/>
      </dsp:txXfrm>
    </dsp:sp>
    <dsp:sp modelId="{E05EC09B-7EED-9A4A-B6CF-AF0634832990}">
      <dsp:nvSpPr>
        <dsp:cNvPr id="0" name=""/>
        <dsp:cNvSpPr/>
      </dsp:nvSpPr>
      <dsp:spPr>
        <a:xfrm>
          <a:off x="2643064" y="2269493"/>
          <a:ext cx="939603" cy="9396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Other Specialists</a:t>
          </a:r>
          <a:endParaRPr lang="en-US" sz="900" kern="1200" dirty="0"/>
        </a:p>
      </dsp:txBody>
      <dsp:txXfrm>
        <a:off x="2643064" y="2269493"/>
        <a:ext cx="939603" cy="939603"/>
      </dsp:txXfrm>
    </dsp:sp>
    <dsp:sp modelId="{FD23EB9A-5F9C-9347-B793-4D5B9A31EE98}">
      <dsp:nvSpPr>
        <dsp:cNvPr id="0" name=""/>
        <dsp:cNvSpPr/>
      </dsp:nvSpPr>
      <dsp:spPr>
        <a:xfrm>
          <a:off x="2198967" y="902701"/>
          <a:ext cx="939603" cy="9396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Parents</a:t>
          </a:r>
          <a:endParaRPr lang="en-US" sz="900" kern="1200" dirty="0"/>
        </a:p>
      </dsp:txBody>
      <dsp:txXfrm>
        <a:off x="2198967" y="902701"/>
        <a:ext cx="939603" cy="93960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3BA047-F928-E24D-935E-0DAE5D5AB7FC}">
      <dsp:nvSpPr>
        <dsp:cNvPr id="0" name=""/>
        <dsp:cNvSpPr/>
      </dsp:nvSpPr>
      <dsp:spPr>
        <a:xfrm>
          <a:off x="3815397" y="1440180"/>
          <a:ext cx="2263140" cy="2263140"/>
        </a:xfrm>
        <a:prstGeom prst="gear9">
          <a:avLst/>
        </a:prstGeom>
        <a:solidFill>
          <a:schemeClr val="accent1">
            <a:tint val="50000"/>
          </a:schemeClr>
        </a:solidFill>
        <a:ln w="10000" cap="flat" cmpd="sng" algn="ctr">
          <a:solidFill>
            <a:schemeClr val="accen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What We Know</a:t>
          </a:r>
          <a:endParaRPr lang="en-US" sz="2200" kern="1200" dirty="0"/>
        </a:p>
      </dsp:txBody>
      <dsp:txXfrm>
        <a:off x="3815397" y="1440180"/>
        <a:ext cx="2263140" cy="2263140"/>
      </dsp:txXfrm>
    </dsp:sp>
    <dsp:sp modelId="{60F43FF5-1FFA-ED46-B0EA-4231E067C48B}">
      <dsp:nvSpPr>
        <dsp:cNvPr id="0" name=""/>
        <dsp:cNvSpPr/>
      </dsp:nvSpPr>
      <dsp:spPr>
        <a:xfrm>
          <a:off x="2498661" y="905256"/>
          <a:ext cx="1645920" cy="1645920"/>
        </a:xfrm>
        <a:prstGeom prst="gear6">
          <a:avLst/>
        </a:prstGeom>
        <a:solidFill>
          <a:schemeClr val="accent3">
            <a:tint val="50000"/>
          </a:schemeClr>
        </a:solidFill>
        <a:ln w="10000" cap="flat" cmpd="sng" algn="ctr">
          <a:solidFill>
            <a:schemeClr val="accent3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What I Know</a:t>
          </a:r>
          <a:endParaRPr lang="en-US" sz="2200" kern="1200" dirty="0"/>
        </a:p>
      </dsp:txBody>
      <dsp:txXfrm>
        <a:off x="2498661" y="905256"/>
        <a:ext cx="1645920" cy="1645920"/>
      </dsp:txXfrm>
    </dsp:sp>
    <dsp:sp modelId="{5F2D2701-F567-7C40-9A0F-4AFD0452DA24}">
      <dsp:nvSpPr>
        <dsp:cNvPr id="0" name=""/>
        <dsp:cNvSpPr/>
      </dsp:nvSpPr>
      <dsp:spPr>
        <a:xfrm>
          <a:off x="3917570" y="1055988"/>
          <a:ext cx="2783662" cy="2783662"/>
        </a:xfrm>
        <a:prstGeom prst="circularArrow">
          <a:avLst>
            <a:gd name="adj1" fmla="val 4878"/>
            <a:gd name="adj2" fmla="val 312630"/>
            <a:gd name="adj3" fmla="val 3137210"/>
            <a:gd name="adj4" fmla="val 15228747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EF21BB-FD14-8449-A3A6-D0FCE27874CA}">
      <dsp:nvSpPr>
        <dsp:cNvPr id="0" name=""/>
        <dsp:cNvSpPr/>
      </dsp:nvSpPr>
      <dsp:spPr>
        <a:xfrm>
          <a:off x="2207171" y="541417"/>
          <a:ext cx="2104720" cy="210472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C10A24-510F-C64C-B8F2-1AB2C515AB55}">
      <dsp:nvSpPr>
        <dsp:cNvPr id="0" name=""/>
        <dsp:cNvSpPr/>
      </dsp:nvSpPr>
      <dsp:spPr>
        <a:xfrm>
          <a:off x="3851909" y="1573529"/>
          <a:ext cx="2472690" cy="2472690"/>
        </a:xfrm>
        <a:prstGeom prst="gear9">
          <a:avLst/>
        </a:prstGeom>
        <a:solidFill>
          <a:schemeClr val="accent2">
            <a:tint val="50000"/>
          </a:schemeClr>
        </a:solidFill>
        <a:ln w="10000" cap="flat" cmpd="sng" algn="ctr">
          <a:solidFill>
            <a:schemeClr val="accent2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Content Deep Understanding</a:t>
          </a:r>
          <a:endParaRPr lang="en-US" sz="1900" kern="1200" dirty="0"/>
        </a:p>
      </dsp:txBody>
      <dsp:txXfrm>
        <a:off x="3851909" y="1573529"/>
        <a:ext cx="2472690" cy="2472690"/>
      </dsp:txXfrm>
    </dsp:sp>
    <dsp:sp modelId="{0E84A20B-87B9-A842-917B-51BA47681488}">
      <dsp:nvSpPr>
        <dsp:cNvPr id="0" name=""/>
        <dsp:cNvSpPr/>
      </dsp:nvSpPr>
      <dsp:spPr>
        <a:xfrm>
          <a:off x="2413253" y="989076"/>
          <a:ext cx="1798320" cy="1798320"/>
        </a:xfrm>
        <a:prstGeom prst="gear6">
          <a:avLst/>
        </a:prstGeom>
        <a:solidFill>
          <a:schemeClr val="accent2">
            <a:tint val="50000"/>
          </a:schemeClr>
        </a:solidFill>
        <a:ln w="10000" cap="flat" cmpd="sng" algn="ctr">
          <a:solidFill>
            <a:schemeClr val="accent2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21</a:t>
          </a:r>
          <a:r>
            <a:rPr lang="en-US" sz="1900" kern="1200" baseline="30000" dirty="0" smtClean="0"/>
            <a:t>st</a:t>
          </a:r>
          <a:r>
            <a:rPr lang="en-US" sz="1900" kern="1200" dirty="0" smtClean="0"/>
            <a:t> Century Skills</a:t>
          </a:r>
          <a:endParaRPr lang="en-US" sz="1900" kern="1200" dirty="0"/>
        </a:p>
      </dsp:txBody>
      <dsp:txXfrm>
        <a:off x="2413253" y="989076"/>
        <a:ext cx="1798320" cy="1798320"/>
      </dsp:txXfrm>
    </dsp:sp>
    <dsp:sp modelId="{E03918D5-A410-364F-B819-B925D96F80EE}">
      <dsp:nvSpPr>
        <dsp:cNvPr id="0" name=""/>
        <dsp:cNvSpPr/>
      </dsp:nvSpPr>
      <dsp:spPr>
        <a:xfrm>
          <a:off x="3974603" y="1147833"/>
          <a:ext cx="3041408" cy="3041408"/>
        </a:xfrm>
        <a:prstGeom prst="circularArrow">
          <a:avLst>
            <a:gd name="adj1" fmla="val 4878"/>
            <a:gd name="adj2" fmla="val 312630"/>
            <a:gd name="adj3" fmla="val 3165293"/>
            <a:gd name="adj4" fmla="val 15190799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97B5CB-02CA-FF41-B08F-0F3F4213C13B}">
      <dsp:nvSpPr>
        <dsp:cNvPr id="0" name=""/>
        <dsp:cNvSpPr/>
      </dsp:nvSpPr>
      <dsp:spPr>
        <a:xfrm>
          <a:off x="2094774" y="589881"/>
          <a:ext cx="2299601" cy="229960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#3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#1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06B91-4C8C-924F-9BB1-B1515E47F2D3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97505-43E5-224A-8FA7-3D2E90912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59604A-DDD4-4BE5-9F0F-C50D317D1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364A-6220-D94A-9B9B-F56973476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263364A-6220-D94A-9B9B-F56973476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63364A-6220-D94A-9B9B-F569734764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263364A-6220-D94A-9B9B-F569734764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63364A-6220-D94A-9B9B-F569734764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63364A-6220-D94A-9B9B-F569734764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63364A-6220-D94A-9B9B-F56973476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63364A-6220-D94A-9B9B-F56973476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6292582-9FC8-4B1B-8456-B27CC842DE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263364A-6220-D94A-9B9B-F569734764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F2AA05A-1314-A548-A8B6-74119037FB06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263364A-6220-D94A-9B9B-F56973476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Table_one@gmail.com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allwisher.com/wall/21stCentrySkill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706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Knowledge Building Centers with David Loertscher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7090"/>
            <a:ext cx="6400800" cy="3731710"/>
          </a:xfrm>
        </p:spPr>
        <p:txBody>
          <a:bodyPr/>
          <a:lstStyle/>
          <a:p>
            <a:r>
              <a:rPr lang="en-US" dirty="0" smtClean="0"/>
              <a:t>Everyone please log on to:</a:t>
            </a:r>
          </a:p>
          <a:p>
            <a:r>
              <a:rPr lang="en-US" sz="3600" b="1" dirty="0" smtClean="0"/>
              <a:t>https://</a:t>
            </a:r>
            <a:r>
              <a:rPr lang="en-US" sz="3600" b="1" dirty="0" err="1" smtClean="0"/>
              <a:t>sites.google.com/site/paknowledgebuildingcenters</a:t>
            </a:r>
            <a:r>
              <a:rPr lang="en-US" sz="3600" b="1" dirty="0" smtClean="0"/>
              <a:t>/</a:t>
            </a:r>
            <a:endParaRPr lang="en-US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KBC Characteristic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0407" y="1600200"/>
            <a:ext cx="8463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project promotes mastery of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that in turn drive deep understanding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KBC Characteristic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Sound Instructional designs are used:</a:t>
            </a:r>
          </a:p>
          <a:p>
            <a:pPr lvl="1"/>
            <a:r>
              <a:rPr lang="en-US" dirty="0" smtClean="0"/>
              <a:t>Understanding by Design</a:t>
            </a:r>
          </a:p>
          <a:p>
            <a:pPr lvl="1"/>
            <a:r>
              <a:rPr lang="en-US" dirty="0" smtClean="0"/>
              <a:t>Think models (Loertscher, </a:t>
            </a:r>
            <a:r>
              <a:rPr lang="en-US" dirty="0" err="1" smtClean="0"/>
              <a:t>Koechlin</a:t>
            </a:r>
            <a:r>
              <a:rPr lang="en-US" dirty="0" smtClean="0"/>
              <a:t>, </a:t>
            </a:r>
            <a:r>
              <a:rPr lang="en-US" dirty="0" err="1" smtClean="0"/>
              <a:t>Zwaan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Active Inquiry</a:t>
            </a:r>
          </a:p>
          <a:p>
            <a:pPr lvl="1"/>
            <a:r>
              <a:rPr lang="en-US" dirty="0" smtClean="0"/>
              <a:t>Differentiation</a:t>
            </a:r>
          </a:p>
          <a:p>
            <a:pPr lvl="1"/>
            <a:r>
              <a:rPr lang="en-US" dirty="0" smtClean="0"/>
              <a:t>Note: Direct teaching of prescribed basic content does not usually work in  a KBC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KBC Characteristic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KBC is available to students and adults anywhere, at any time, and on any preferred device.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3561" y="2852517"/>
            <a:ext cx="3478039" cy="347803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KBC Uses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Single-class explorations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Cross-class inquiry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Cross-district, community, state, world inquiry    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School projects/initiatives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Professional development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Professional learning communities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3174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4501002"/>
            <a:ext cx="353536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KBCs</a:t>
            </a:r>
            <a:r>
              <a:rPr lang="en-US" dirty="0" smtClean="0"/>
              <a:t> Always End with a Big Think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Metacognitive</a:t>
            </a:r>
            <a:r>
              <a:rPr lang="en-US" dirty="0" smtClean="0"/>
              <a:t> Reflection</a:t>
            </a:r>
          </a:p>
          <a:p>
            <a:r>
              <a:rPr lang="en-US" dirty="0" smtClean="0"/>
              <a:t>What I know</a:t>
            </a:r>
          </a:p>
          <a:p>
            <a:r>
              <a:rPr lang="en-US" dirty="0" smtClean="0"/>
              <a:t>What we know</a:t>
            </a:r>
          </a:p>
          <a:p>
            <a:r>
              <a:rPr lang="en-US" dirty="0" smtClean="0"/>
              <a:t>How I learn</a:t>
            </a:r>
          </a:p>
          <a:p>
            <a:r>
              <a:rPr lang="en-US" dirty="0" smtClean="0"/>
              <a:t>How we learn</a:t>
            </a:r>
          </a:p>
          <a:p>
            <a:r>
              <a:rPr lang="en-US" dirty="0" smtClean="0"/>
              <a:t>So what?</a:t>
            </a:r>
          </a:p>
          <a:p>
            <a:r>
              <a:rPr lang="en-US" dirty="0" smtClean="0"/>
              <a:t>What’s next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2527" y="2589899"/>
            <a:ext cx="2553370" cy="392197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Experience a KBC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are all looking at our KBC on your computers…</a:t>
            </a:r>
          </a:p>
          <a:p>
            <a:r>
              <a:rPr lang="en-US" dirty="0" smtClean="0"/>
              <a:t>Problem: What are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</a:p>
          <a:p>
            <a:r>
              <a:rPr lang="en-US" dirty="0" smtClean="0"/>
              <a:t>Part one is finished for you – go to the workspace spreadsheet.</a:t>
            </a:r>
          </a:p>
          <a:p>
            <a:r>
              <a:rPr lang="en-US" dirty="0" smtClean="0"/>
              <a:t>Table recorders log in: </a:t>
            </a:r>
            <a:r>
              <a:rPr lang="en-US" dirty="0" smtClean="0">
                <a:hlinkClick r:id="rId2"/>
              </a:rPr>
              <a:t>Table</a:t>
            </a:r>
            <a:r>
              <a:rPr lang="en-US" dirty="0" smtClean="0">
                <a:hlinkClick r:id="rId2"/>
              </a:rPr>
              <a:t>_one@gmail.com</a:t>
            </a:r>
            <a:r>
              <a:rPr lang="en-US" dirty="0" smtClean="0"/>
              <a:t> </a:t>
            </a:r>
            <a:r>
              <a:rPr lang="en-US" dirty="0" smtClean="0"/>
              <a:t>…etc.;  password: </a:t>
            </a:r>
            <a:r>
              <a:rPr lang="en-US" dirty="0" smtClean="0"/>
              <a:t>knowledge</a:t>
            </a:r>
          </a:p>
          <a:p>
            <a:r>
              <a:rPr lang="en-US" dirty="0" smtClean="0"/>
              <a:t>Your task as a Table: Synthesize a list of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from all the documents.</a:t>
            </a:r>
          </a:p>
          <a:p>
            <a:r>
              <a:rPr lang="en-US" dirty="0" smtClean="0"/>
              <a:t>You have ten minutes… and probably won’t finish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Big Think (see Reflection Tab)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u="sng" dirty="0" smtClean="0">
                <a:hlinkClick r:id="rId2"/>
              </a:rPr>
              <a:t>http://www.wallwisher.com/wall/21stCentrySkills</a:t>
            </a:r>
            <a:endParaRPr lang="en-US" sz="2800" b="1" u="sng" dirty="0" smtClean="0"/>
          </a:p>
          <a:p>
            <a:endParaRPr lang="en-US" b="1" u="sng" dirty="0" smtClean="0"/>
          </a:p>
          <a:p>
            <a:r>
              <a:rPr lang="en-US" b="1" u="sng" dirty="0" smtClean="0"/>
              <a:t>Post two responses on the wall.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Thanks for participating.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Keep in Touch: </a:t>
            </a:r>
            <a:r>
              <a:rPr lang="en-US" b="1" u="sng" dirty="0" err="1" smtClean="0"/>
              <a:t>reader.david@gmail.com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Technology has changed everything; particularly Web 2.0 tools and cloud computing opportunities</a:t>
            </a:r>
          </a:p>
          <a:p>
            <a:r>
              <a:rPr lang="en-US" dirty="0" smtClean="0"/>
              <a:t>Students have changed</a:t>
            </a:r>
          </a:p>
          <a:p>
            <a:r>
              <a:rPr lang="en-US" dirty="0" smtClean="0"/>
              <a:t>Education must change to preparing kids and teens for excellence; not minimums</a:t>
            </a:r>
          </a:p>
          <a:p>
            <a:r>
              <a:rPr lang="en-US" dirty="0" smtClean="0"/>
              <a:t>Libraries and computer labs must change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Specialists in the school have not often been in the center of teaching and learning</a:t>
            </a:r>
          </a:p>
          <a:p>
            <a:endParaRPr lang="en-US" dirty="0" smtClean="0"/>
          </a:p>
          <a:p>
            <a:r>
              <a:rPr lang="en-US" dirty="0" smtClean="0"/>
              <a:t>How can this change?</a:t>
            </a:r>
          </a:p>
          <a:p>
            <a:endParaRPr lang="en-US" dirty="0" smtClean="0"/>
          </a:p>
          <a:p>
            <a:r>
              <a:rPr lang="en-US" dirty="0" smtClean="0"/>
              <a:t>Assumption: teacher librarians and teacher technologists along with other specialists in the school have much to contribute to the classroom and to the quality of learning experiences.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598"/>
            <a:ext cx="8153400" cy="31181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Simple Solution: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Knowledge Building Centers: Environments Where Collaboration is a Natural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612775" y="3346722"/>
          <a:ext cx="8153400" cy="274927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KBC – on your screens</a:t>
            </a:r>
            <a:endParaRPr lang="en-US" dirty="0"/>
          </a:p>
        </p:txBody>
      </p:sp>
      <p:pic>
        <p:nvPicPr>
          <p:cNvPr id="6" name="Content Placeholder 5" descr="pic 5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8128" r="-8128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KBC is Simple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KBC is simple to construct on a variety of technologies: </a:t>
            </a:r>
          </a:p>
          <a:p>
            <a:pPr lvl="1"/>
            <a:r>
              <a:rPr lang="en-US" dirty="0" smtClean="0"/>
              <a:t>Google Sites </a:t>
            </a:r>
          </a:p>
          <a:p>
            <a:pPr lvl="1"/>
            <a:r>
              <a:rPr lang="en-US" dirty="0" err="1" smtClean="0"/>
              <a:t>Moodle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blog</a:t>
            </a:r>
          </a:p>
          <a:p>
            <a:pPr lvl="1"/>
            <a:r>
              <a:rPr lang="en-US" dirty="0" smtClean="0"/>
              <a:t>Wiki</a:t>
            </a:r>
          </a:p>
          <a:p>
            <a:pPr lvl="1"/>
            <a:r>
              <a:rPr lang="en-US" dirty="0" smtClean="0"/>
              <a:t>etc.</a:t>
            </a:r>
          </a:p>
        </p:txBody>
      </p:sp>
      <p:pic>
        <p:nvPicPr>
          <p:cNvPr id="4" name="Picture 3" descr="Pic 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1682" y="3157750"/>
            <a:ext cx="4644366" cy="266220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Structure of the KBC Makes Collaboration a Natural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250923" cy="191339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 feel like helping</a:t>
            </a:r>
          </a:p>
          <a:p>
            <a:r>
              <a:rPr lang="en-US" dirty="0" smtClean="0"/>
              <a:t>Inviting</a:t>
            </a:r>
          </a:p>
          <a:p>
            <a:r>
              <a:rPr lang="en-US" dirty="0" smtClean="0"/>
              <a:t>Engaging</a:t>
            </a:r>
          </a:p>
          <a:p>
            <a:r>
              <a:rPr lang="en-US" dirty="0" smtClean="0"/>
              <a:t>Give and take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3272419" y="3189120"/>
          <a:ext cx="4652381" cy="314276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100" dirty="0" smtClean="0"/>
              <a:t>Specialists are at the Center of Teaching and Learning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39775" y="2770188"/>
          <a:ext cx="7662863" cy="326707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100" dirty="0" smtClean="0"/>
              <a:t>Personal Expertise and Collaborative Intelligence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15925" y="2599765"/>
          <a:ext cx="8042275" cy="411480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1868</TotalTime>
  <Words>466</Words>
  <Application>Microsoft Macintosh PowerPoint</Application>
  <PresentationFormat>On-screen Show (4:3)</PresentationFormat>
  <Paragraphs>89</Paragraphs>
  <Slides>16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Median</vt:lpstr>
      <vt:lpstr>Knowledge Building Centers with David Loertscher</vt:lpstr>
      <vt:lpstr>Assumptions</vt:lpstr>
      <vt:lpstr>Problem</vt:lpstr>
      <vt:lpstr>A Simple Solution:   Knowledge Building Centers: Environments Where Collaboration is a Natural</vt:lpstr>
      <vt:lpstr>Sample KBC – on your screens</vt:lpstr>
      <vt:lpstr>KBC is Simple</vt:lpstr>
      <vt:lpstr>The Structure of the KBC Makes Collaboration a Natural</vt:lpstr>
      <vt:lpstr>Specialists are at the Center of Teaching and Learning</vt:lpstr>
      <vt:lpstr>Personal Expertise and Collaborative Intelligence</vt:lpstr>
      <vt:lpstr>KBC Characteristic</vt:lpstr>
      <vt:lpstr>KBC Characteristic</vt:lpstr>
      <vt:lpstr>KBC Characteristic</vt:lpstr>
      <vt:lpstr>KBC Uses</vt:lpstr>
      <vt:lpstr>KBCs Always End with a Big Think</vt:lpstr>
      <vt:lpstr>Let’s Experience a KBC Together</vt:lpstr>
      <vt:lpstr>Our Big Think (see Reflection Tab)</vt:lpstr>
    </vt:vector>
  </TitlesOfParts>
  <Company>Hi Willow Research &amp; Publishing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Building Centers</dc:title>
  <dc:creator>David Loertscher</dc:creator>
  <cp:lastModifiedBy>David Loertscher</cp:lastModifiedBy>
  <cp:revision>36</cp:revision>
  <dcterms:created xsi:type="dcterms:W3CDTF">2010-04-14T04:13:12Z</dcterms:created>
  <dcterms:modified xsi:type="dcterms:W3CDTF">2010-04-14T04:19:37Z</dcterms:modified>
</cp:coreProperties>
</file>